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CC66"/>
    <a:srgbClr val="FFCC99"/>
    <a:srgbClr val="99CCFF"/>
    <a:srgbClr val="99FFCC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5" autoAdjust="0"/>
    <p:restoredTop sz="94670" autoAdjust="0"/>
  </p:normalViewPr>
  <p:slideViewPr>
    <p:cSldViewPr>
      <p:cViewPr varScale="1">
        <p:scale>
          <a:sx n="66" d="100"/>
          <a:sy n="66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CE8517-8920-4E81-A163-1ED40AB3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DC07-3118-4F4D-A4E1-2C485C2BA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B901-9B70-42BF-A254-5945083F4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7DCC-FDCC-4446-9560-AE0733CD7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7943-EC22-4831-B46F-BB67B766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3C47-E27D-48CA-9A08-BE4EEA829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E7BB-BAF9-4B13-AAEB-16C99D801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1BBF-6DB0-4774-A4E7-F718BE1EA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F932-2DF6-4119-862D-50C47C675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D595-DACE-401A-826C-CEB13E16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6E3C5-945D-48EF-8BA0-6EAA55DCA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1B43-B211-40A8-9BD8-8C473169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1283-9CBA-4FD7-8883-58C8CD93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3C76-F224-48EB-AC43-994481DE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07F16-16AD-48AC-8383-A4EC79ED0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23528" y="548681"/>
            <a:ext cx="82809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 smtClean="0"/>
              <a:t>Формирование </a:t>
            </a:r>
          </a:p>
          <a:p>
            <a:pPr algn="ctr">
              <a:lnSpc>
                <a:spcPct val="150000"/>
              </a:lnSpc>
            </a:pPr>
            <a:r>
              <a:rPr lang="ru-RU" sz="4800" dirty="0" smtClean="0">
                <a:solidFill>
                  <a:srgbClr val="C00000"/>
                </a:solidFill>
              </a:rPr>
              <a:t>электронного </a:t>
            </a:r>
            <a:r>
              <a:rPr lang="ru-RU" sz="4800" dirty="0" err="1" smtClean="0">
                <a:solidFill>
                  <a:srgbClr val="C00000"/>
                </a:solidFill>
              </a:rPr>
              <a:t>портфолио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800" dirty="0" smtClean="0"/>
              <a:t>на портале государственных услуг</a:t>
            </a:r>
          </a:p>
          <a:p>
            <a:pPr algn="ctr">
              <a:lnSpc>
                <a:spcPct val="150000"/>
              </a:lnSpc>
            </a:pPr>
            <a:endParaRPr lang="ru-RU" sz="2800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CC3300"/>
              </a:solidFill>
            </a:endParaRPr>
          </a:p>
          <a:p>
            <a:pPr algn="r">
              <a:lnSpc>
                <a:spcPct val="150000"/>
              </a:lnSpc>
            </a:pPr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573325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38132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4005064"/>
            <a:ext cx="118762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48064" y="4221088"/>
            <a:ext cx="165618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3429000"/>
            <a:ext cx="154766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0800000">
            <a:off x="467544" y="3284984"/>
            <a:ext cx="648072" cy="11224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10800000">
            <a:off x="413569" y="3284984"/>
            <a:ext cx="648072" cy="11224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199772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10800000">
            <a:off x="413569" y="3356992"/>
            <a:ext cx="648072" cy="11224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3707904" y="4581128"/>
            <a:ext cx="648072" cy="112242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0800000">
            <a:off x="5796136" y="5517232"/>
            <a:ext cx="648072" cy="8640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16200000">
            <a:off x="1115616" y="5373216"/>
            <a:ext cx="576064" cy="57606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3851920" y="1196752"/>
            <a:ext cx="576064" cy="57606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387424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3573016"/>
            <a:ext cx="75557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271780"/>
            <a:ext cx="9251950" cy="74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2282</TotalTime>
  <Words>7</Words>
  <Application>Microsoft Office PowerPoint</Application>
  <PresentationFormat>Экран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User</cp:lastModifiedBy>
  <cp:revision>339</cp:revision>
  <dcterms:created xsi:type="dcterms:W3CDTF">2010-12-26T06:37:54Z</dcterms:created>
  <dcterms:modified xsi:type="dcterms:W3CDTF">2020-09-02T15:07:16Z</dcterms:modified>
</cp:coreProperties>
</file>