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BB35A2-C07B-49C2-8260-A812FDE0809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5970F8-5212-4CAC-8CE9-551456EF3575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4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5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"/>
          <p:cNvPicPr>
            <a:picLocks noChangeAspect="1" noGrp="1"/>
          </p:cNvPicPr>
          <p:nvPr isPhoto="1"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>Данил Кальсин</cp:lastModifiedBy>
  <cp:revision>5</cp:revision>
  <dcterms:created xsi:type="dcterms:W3CDTF">2024-04-27T11:22:50Z</dcterms:created>
  <dcterms:modified xsi:type="dcterms:W3CDTF">2024-05-03T08:14:29Z</dcterms:modified>
  <cp:category/>
  <cp:contentStatus/>
  <cp:version/>
</cp:coreProperties>
</file>