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9" r:id="rId5"/>
    <p:sldId id="257" r:id="rId6"/>
    <p:sldId id="306" r:id="rId7"/>
    <p:sldId id="305" r:id="rId8"/>
    <p:sldId id="300" r:id="rId9"/>
    <p:sldId id="294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Автор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73545"/>
    <a:srgbClr val="F0F3F8"/>
    <a:srgbClr val="F2F6F9"/>
    <a:srgbClr val="EFF4F8"/>
    <a:srgbClr val="EEF3F7"/>
    <a:srgbClr val="0A75C4"/>
    <a:srgbClr val="F3F7FA"/>
    <a:srgbClr val="0571B2"/>
    <a:srgbClr val="0170BF"/>
    <a:srgbClr val="1E5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5646" autoAdjust="0"/>
  </p:normalViewPr>
  <p:slideViewPr>
    <p:cSldViewPr snapToGrid="0">
      <p:cViewPr varScale="1">
        <p:scale>
          <a:sx n="80" d="100"/>
          <a:sy n="80" d="100"/>
        </p:scale>
        <p:origin x="936" y="58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3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FC7D7-9C94-4F09-991D-6FC14DD20E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BD9DD8-B56C-42B5-A414-A552C16F614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20320" tIns="20320" rIns="20320" bIns="20320" numCol="1" spcCol="1270" anchor="ctr" anchorCtr="0"/>
        <a:lstStyle/>
        <a:p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Организационно-методический</a:t>
          </a:r>
        </a:p>
      </dgm:t>
    </dgm:pt>
    <dgm:pt modelId="{49650760-8A8E-4912-A21B-F2DA46025294}" type="parTrans" cxnId="{F0563B6F-8BB5-4349-83BA-034158D65C2D}">
      <dgm:prSet/>
      <dgm:spPr/>
      <dgm:t>
        <a:bodyPr/>
        <a:lstStyle/>
        <a:p>
          <a:endParaRPr lang="ru-RU"/>
        </a:p>
      </dgm:t>
    </dgm:pt>
    <dgm:pt modelId="{81097FD6-2EEC-431E-86D9-1247803A900D}" type="sibTrans" cxnId="{F0563B6F-8BB5-4349-83BA-034158D65C2D}">
      <dgm:prSet/>
      <dgm:spPr/>
      <dgm:t>
        <a:bodyPr/>
        <a:lstStyle/>
        <a:p>
          <a:endParaRPr lang="ru-RU"/>
        </a:p>
      </dgm:t>
    </dgm:pt>
    <dgm:pt modelId="{E79B2B09-1B7C-49F0-8560-0D81BE81C773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19685" tIns="19685" rIns="19685" bIns="19685" numCol="1" spcCol="1270" anchor="ctr" anchorCtr="0"/>
        <a:lstStyle/>
        <a:p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Информационно-просветительский</a:t>
          </a:r>
        </a:p>
      </dgm:t>
    </dgm:pt>
    <dgm:pt modelId="{55D0748D-A1E5-4125-85CC-239D08CF8397}" type="parTrans" cxnId="{F5ACED20-212F-4156-A146-FE6EF25434A7}">
      <dgm:prSet/>
      <dgm:spPr/>
      <dgm:t>
        <a:bodyPr/>
        <a:lstStyle/>
        <a:p>
          <a:endParaRPr lang="ru-RU"/>
        </a:p>
      </dgm:t>
    </dgm:pt>
    <dgm:pt modelId="{66789BF7-8351-4850-84E3-9B46EEF7C1D2}" type="sibTrans" cxnId="{F5ACED20-212F-4156-A146-FE6EF25434A7}">
      <dgm:prSet/>
      <dgm:spPr/>
      <dgm:t>
        <a:bodyPr/>
        <a:lstStyle/>
        <a:p>
          <a:endParaRPr lang="ru-RU"/>
        </a:p>
      </dgm:t>
    </dgm:pt>
    <dgm:pt modelId="{3706825A-9BB6-4745-B75C-F8B28A37299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/>
            <a:t>Образовательный</a:t>
          </a:r>
        </a:p>
      </dgm:t>
    </dgm:pt>
    <dgm:pt modelId="{4AB9A98F-DEAE-4404-9B4D-D7E7EAC48618}" type="parTrans" cxnId="{91174565-8F98-486A-B2BD-8875A431D70D}">
      <dgm:prSet/>
      <dgm:spPr/>
      <dgm:t>
        <a:bodyPr/>
        <a:lstStyle/>
        <a:p>
          <a:endParaRPr lang="ru-RU"/>
        </a:p>
      </dgm:t>
    </dgm:pt>
    <dgm:pt modelId="{64C00B9B-1CD5-4F96-AFFF-040FAF150C94}" type="sibTrans" cxnId="{91174565-8F98-486A-B2BD-8875A431D70D}">
      <dgm:prSet/>
      <dgm:spPr/>
      <dgm:t>
        <a:bodyPr/>
        <a:lstStyle/>
        <a:p>
          <a:endParaRPr lang="ru-RU"/>
        </a:p>
      </dgm:t>
    </dgm:pt>
    <dgm:pt modelId="{322C1558-F9DC-4762-BF5C-0D37339A2C01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20320" tIns="20320" rIns="20320" bIns="20320" numCol="1" spcCol="1270" anchor="ctr" anchorCtr="0"/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Внедрение </a:t>
          </a:r>
          <a:r>
            <a:rPr lang="ru-RU" sz="3200" kern="1200" dirty="0" err="1">
              <a:solidFill>
                <a:prstClr val="white"/>
              </a:solidFill>
              <a:latin typeface="Tenorite"/>
              <a:ea typeface="+mn-ea"/>
              <a:cs typeface="Arial"/>
            </a:rPr>
            <a:t>Профминимума</a:t>
          </a:r>
          <a:endParaRPr lang="ru-RU" sz="3200" kern="1200" dirty="0">
            <a:solidFill>
              <a:prstClr val="white"/>
            </a:solidFill>
            <a:latin typeface="Tenorite"/>
            <a:ea typeface="+mn-ea"/>
            <a:cs typeface="Arial"/>
          </a:endParaRPr>
        </a:p>
      </dgm:t>
    </dgm:pt>
    <dgm:pt modelId="{7D949444-4420-47B5-BE43-339D8E0A32BB}" type="sibTrans" cxnId="{E8612F79-01B0-46CE-BA74-E3E8EA08DBA0}">
      <dgm:prSet/>
      <dgm:spPr/>
      <dgm:t>
        <a:bodyPr/>
        <a:lstStyle/>
        <a:p>
          <a:endParaRPr lang="ru-RU"/>
        </a:p>
      </dgm:t>
    </dgm:pt>
    <dgm:pt modelId="{F6EF0E30-5B40-4D1D-9E51-56F2CED1033E}" type="parTrans" cxnId="{E8612F79-01B0-46CE-BA74-E3E8EA08DBA0}">
      <dgm:prSet/>
      <dgm:spPr/>
      <dgm:t>
        <a:bodyPr/>
        <a:lstStyle/>
        <a:p>
          <a:endParaRPr lang="ru-RU"/>
        </a:p>
      </dgm:t>
    </dgm:pt>
    <dgm:pt modelId="{7CBF9CE8-065A-428F-863D-130063799E81}" type="pres">
      <dgm:prSet presAssocID="{AFAFC7D7-9C94-4F09-991D-6FC14DD20E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4E3191-CED7-49D8-8231-82A1730801AB}" type="pres">
      <dgm:prSet presAssocID="{322C1558-F9DC-4762-BF5C-0D37339A2C01}" presName="hierRoot1" presStyleCnt="0">
        <dgm:presLayoutVars>
          <dgm:hierBranch val="init"/>
        </dgm:presLayoutVars>
      </dgm:prSet>
      <dgm:spPr/>
    </dgm:pt>
    <dgm:pt modelId="{7E9D9B2A-AFED-4341-9F44-C3B79DEE3C24}" type="pres">
      <dgm:prSet presAssocID="{322C1558-F9DC-4762-BF5C-0D37339A2C01}" presName="rootComposite1" presStyleCnt="0"/>
      <dgm:spPr/>
    </dgm:pt>
    <dgm:pt modelId="{9E40DDE2-3F3A-4D82-97EE-0BCCB9FE6931}" type="pres">
      <dgm:prSet presAssocID="{322C1558-F9DC-4762-BF5C-0D37339A2C01}" presName="rootText1" presStyleLbl="node0" presStyleIdx="0" presStyleCnt="1" custScaleX="296691" custScaleY="49498" custLinFactNeighborY="-2730">
        <dgm:presLayoutVars>
          <dgm:chPref val="3"/>
        </dgm:presLayoutVars>
      </dgm:prSet>
      <dgm:spPr>
        <a:xfrm>
          <a:off x="1618275" y="0"/>
          <a:ext cx="8059450" cy="672293"/>
        </a:xfrm>
        <a:prstGeom prst="rect">
          <a:avLst/>
        </a:prstGeom>
      </dgm:spPr>
    </dgm:pt>
    <dgm:pt modelId="{02E36DF0-D57E-43B9-A936-5A96657C1784}" type="pres">
      <dgm:prSet presAssocID="{322C1558-F9DC-4762-BF5C-0D37339A2C01}" presName="rootConnector1" presStyleLbl="node1" presStyleIdx="0" presStyleCnt="0"/>
      <dgm:spPr/>
    </dgm:pt>
    <dgm:pt modelId="{F2820B9A-0F12-40C3-90E6-CABB016452C3}" type="pres">
      <dgm:prSet presAssocID="{322C1558-F9DC-4762-BF5C-0D37339A2C01}" presName="hierChild2" presStyleCnt="0"/>
      <dgm:spPr/>
    </dgm:pt>
    <dgm:pt modelId="{E041DE93-CAEC-4240-8578-E515ECBEA5FC}" type="pres">
      <dgm:prSet presAssocID="{49650760-8A8E-4912-A21B-F2DA46025294}" presName="Name37" presStyleLbl="parChTrans1D2" presStyleIdx="0" presStyleCnt="3"/>
      <dgm:spPr/>
    </dgm:pt>
    <dgm:pt modelId="{D854E920-572C-48A5-8F5D-D3A39B1E7317}" type="pres">
      <dgm:prSet presAssocID="{FCBD9DD8-B56C-42B5-A414-A552C16F6145}" presName="hierRoot2" presStyleCnt="0">
        <dgm:presLayoutVars>
          <dgm:hierBranch val="init"/>
        </dgm:presLayoutVars>
      </dgm:prSet>
      <dgm:spPr/>
    </dgm:pt>
    <dgm:pt modelId="{467BA29A-2E86-4630-889D-39A91CE8A455}" type="pres">
      <dgm:prSet presAssocID="{FCBD9DD8-B56C-42B5-A414-A552C16F6145}" presName="rootComposite" presStyleCnt="0"/>
      <dgm:spPr/>
    </dgm:pt>
    <dgm:pt modelId="{C9DB25BA-43E7-49F7-B3E5-32F0B82C3A85}" type="pres">
      <dgm:prSet presAssocID="{FCBD9DD8-B56C-42B5-A414-A552C16F6145}" presName="rootText" presStyleLbl="node2" presStyleIdx="0" presStyleCnt="3" custScaleX="125247" custScaleY="69074" custLinFactNeighborX="-1517" custLinFactNeighborY="-739">
        <dgm:presLayoutVars>
          <dgm:chPref val="3"/>
        </dgm:presLayoutVars>
      </dgm:prSet>
      <dgm:spPr>
        <a:xfrm>
          <a:off x="0" y="1233796"/>
          <a:ext cx="3402266" cy="938178"/>
        </a:xfrm>
        <a:prstGeom prst="rect">
          <a:avLst/>
        </a:prstGeom>
      </dgm:spPr>
    </dgm:pt>
    <dgm:pt modelId="{C27F1ACB-10E7-4E63-AC89-9E972024E28A}" type="pres">
      <dgm:prSet presAssocID="{FCBD9DD8-B56C-42B5-A414-A552C16F6145}" presName="rootConnector" presStyleLbl="node2" presStyleIdx="0" presStyleCnt="3"/>
      <dgm:spPr/>
    </dgm:pt>
    <dgm:pt modelId="{67FD819A-18E6-400C-9138-A8B569E89C9E}" type="pres">
      <dgm:prSet presAssocID="{FCBD9DD8-B56C-42B5-A414-A552C16F6145}" presName="hierChild4" presStyleCnt="0"/>
      <dgm:spPr/>
    </dgm:pt>
    <dgm:pt modelId="{600B58F9-CD79-4C7E-95C3-C25A8EA74618}" type="pres">
      <dgm:prSet presAssocID="{FCBD9DD8-B56C-42B5-A414-A552C16F6145}" presName="hierChild5" presStyleCnt="0"/>
      <dgm:spPr/>
    </dgm:pt>
    <dgm:pt modelId="{82C917B5-64B4-4FEC-B0A2-A5A51C0EFA6A}" type="pres">
      <dgm:prSet presAssocID="{55D0748D-A1E5-4125-85CC-239D08CF8397}" presName="Name37" presStyleLbl="parChTrans1D2" presStyleIdx="1" presStyleCnt="3"/>
      <dgm:spPr/>
    </dgm:pt>
    <dgm:pt modelId="{A37CD313-D2C4-4411-8E25-E2ABCC79E407}" type="pres">
      <dgm:prSet presAssocID="{E79B2B09-1B7C-49F0-8560-0D81BE81C773}" presName="hierRoot2" presStyleCnt="0">
        <dgm:presLayoutVars>
          <dgm:hierBranch val="init"/>
        </dgm:presLayoutVars>
      </dgm:prSet>
      <dgm:spPr/>
    </dgm:pt>
    <dgm:pt modelId="{EAE4F8A8-8B23-4536-A5CA-2D60C070D481}" type="pres">
      <dgm:prSet presAssocID="{E79B2B09-1B7C-49F0-8560-0D81BE81C773}" presName="rootComposite" presStyleCnt="0"/>
      <dgm:spPr/>
    </dgm:pt>
    <dgm:pt modelId="{C324A514-F052-4878-9A0B-E0D90DBCB62D}" type="pres">
      <dgm:prSet presAssocID="{E79B2B09-1B7C-49F0-8560-0D81BE81C773}" presName="rootText" presStyleLbl="node2" presStyleIdx="1" presStyleCnt="3" custScaleX="128488" custScaleY="68678" custLinFactNeighborX="10118" custLinFactNeighborY="368">
        <dgm:presLayoutVars>
          <dgm:chPref val="3"/>
        </dgm:presLayoutVars>
      </dgm:prSet>
      <dgm:spPr>
        <a:xfrm>
          <a:off x="3980157" y="1243834"/>
          <a:ext cx="3490306" cy="932800"/>
        </a:xfrm>
        <a:prstGeom prst="rect">
          <a:avLst/>
        </a:prstGeom>
      </dgm:spPr>
    </dgm:pt>
    <dgm:pt modelId="{C024A698-51E2-4FF5-9F8C-2F4216CF9AC9}" type="pres">
      <dgm:prSet presAssocID="{E79B2B09-1B7C-49F0-8560-0D81BE81C773}" presName="rootConnector" presStyleLbl="node2" presStyleIdx="1" presStyleCnt="3"/>
      <dgm:spPr/>
    </dgm:pt>
    <dgm:pt modelId="{891121F1-3ADC-4DDA-AF69-05DF860D3F91}" type="pres">
      <dgm:prSet presAssocID="{E79B2B09-1B7C-49F0-8560-0D81BE81C773}" presName="hierChild4" presStyleCnt="0"/>
      <dgm:spPr/>
    </dgm:pt>
    <dgm:pt modelId="{A69063B7-CFAC-44AD-B66E-9242F995A8A8}" type="pres">
      <dgm:prSet presAssocID="{E79B2B09-1B7C-49F0-8560-0D81BE81C773}" presName="hierChild5" presStyleCnt="0"/>
      <dgm:spPr/>
    </dgm:pt>
    <dgm:pt modelId="{C1F7EA36-560B-4A3B-B9BA-385B673F45AC}" type="pres">
      <dgm:prSet presAssocID="{4AB9A98F-DEAE-4404-9B4D-D7E7EAC48618}" presName="Name37" presStyleLbl="parChTrans1D2" presStyleIdx="2" presStyleCnt="3"/>
      <dgm:spPr/>
    </dgm:pt>
    <dgm:pt modelId="{8F9CF729-A347-4573-B8C1-934A4E7A6FA3}" type="pres">
      <dgm:prSet presAssocID="{3706825A-9BB6-4745-B75C-F8B28A372995}" presName="hierRoot2" presStyleCnt="0">
        <dgm:presLayoutVars>
          <dgm:hierBranch val="init"/>
        </dgm:presLayoutVars>
      </dgm:prSet>
      <dgm:spPr/>
    </dgm:pt>
    <dgm:pt modelId="{BE132974-3506-4779-AC85-CDD83F4FA7C8}" type="pres">
      <dgm:prSet presAssocID="{3706825A-9BB6-4745-B75C-F8B28A372995}" presName="rootComposite" presStyleCnt="0"/>
      <dgm:spPr/>
    </dgm:pt>
    <dgm:pt modelId="{0286EEAD-6858-488C-B000-5CB90FACA5FC}" type="pres">
      <dgm:prSet presAssocID="{3706825A-9BB6-4745-B75C-F8B28A372995}" presName="rootText" presStyleLbl="node2" presStyleIdx="2" presStyleCnt="3" custScaleX="119555" custScaleY="70434" custLinFactNeighborX="17997" custLinFactNeighborY="4261">
        <dgm:presLayoutVars>
          <dgm:chPref val="3"/>
        </dgm:presLayoutVars>
      </dgm:prSet>
      <dgm:spPr/>
    </dgm:pt>
    <dgm:pt modelId="{EB1625CC-F447-495E-A8FC-A2D8CEF3F0A8}" type="pres">
      <dgm:prSet presAssocID="{3706825A-9BB6-4745-B75C-F8B28A372995}" presName="rootConnector" presStyleLbl="node2" presStyleIdx="2" presStyleCnt="3"/>
      <dgm:spPr/>
    </dgm:pt>
    <dgm:pt modelId="{6FEC854B-7287-4DBB-AED9-46E0C2EE6D9A}" type="pres">
      <dgm:prSet presAssocID="{3706825A-9BB6-4745-B75C-F8B28A372995}" presName="hierChild4" presStyleCnt="0"/>
      <dgm:spPr/>
    </dgm:pt>
    <dgm:pt modelId="{F3F05EAF-F8DE-4B86-A0BE-C4C93A28328E}" type="pres">
      <dgm:prSet presAssocID="{3706825A-9BB6-4745-B75C-F8B28A372995}" presName="hierChild5" presStyleCnt="0"/>
      <dgm:spPr/>
    </dgm:pt>
    <dgm:pt modelId="{CED85C84-AD9D-4D45-954D-A0D94C217E76}" type="pres">
      <dgm:prSet presAssocID="{322C1558-F9DC-4762-BF5C-0D37339A2C01}" presName="hierChild3" presStyleCnt="0"/>
      <dgm:spPr/>
    </dgm:pt>
  </dgm:ptLst>
  <dgm:cxnLst>
    <dgm:cxn modelId="{BA03761F-83D6-4F26-9ED9-59010E555F1E}" type="presOf" srcId="{FCBD9DD8-B56C-42B5-A414-A552C16F6145}" destId="{C9DB25BA-43E7-49F7-B3E5-32F0B82C3A85}" srcOrd="0" destOrd="0" presId="urn:microsoft.com/office/officeart/2005/8/layout/orgChart1"/>
    <dgm:cxn modelId="{F5ACED20-212F-4156-A146-FE6EF25434A7}" srcId="{322C1558-F9DC-4762-BF5C-0D37339A2C01}" destId="{E79B2B09-1B7C-49F0-8560-0D81BE81C773}" srcOrd="1" destOrd="0" parTransId="{55D0748D-A1E5-4125-85CC-239D08CF8397}" sibTransId="{66789BF7-8351-4850-84E3-9B46EEF7C1D2}"/>
    <dgm:cxn modelId="{7A07CE29-7F91-4A7D-8798-45FEF76E8E09}" type="presOf" srcId="{E79B2B09-1B7C-49F0-8560-0D81BE81C773}" destId="{C324A514-F052-4878-9A0B-E0D90DBCB62D}" srcOrd="0" destOrd="0" presId="urn:microsoft.com/office/officeart/2005/8/layout/orgChart1"/>
    <dgm:cxn modelId="{293D9340-AEA0-456E-BCDA-FF541804139E}" type="presOf" srcId="{55D0748D-A1E5-4125-85CC-239D08CF8397}" destId="{82C917B5-64B4-4FEC-B0A2-A5A51C0EFA6A}" srcOrd="0" destOrd="0" presId="urn:microsoft.com/office/officeart/2005/8/layout/orgChart1"/>
    <dgm:cxn modelId="{4A395143-3E89-49E6-A61B-E5BD91B7D6EB}" type="presOf" srcId="{3706825A-9BB6-4745-B75C-F8B28A372995}" destId="{EB1625CC-F447-495E-A8FC-A2D8CEF3F0A8}" srcOrd="1" destOrd="0" presId="urn:microsoft.com/office/officeart/2005/8/layout/orgChart1"/>
    <dgm:cxn modelId="{91174565-8F98-486A-B2BD-8875A431D70D}" srcId="{322C1558-F9DC-4762-BF5C-0D37339A2C01}" destId="{3706825A-9BB6-4745-B75C-F8B28A372995}" srcOrd="2" destOrd="0" parTransId="{4AB9A98F-DEAE-4404-9B4D-D7E7EAC48618}" sibTransId="{64C00B9B-1CD5-4F96-AFFF-040FAF150C94}"/>
    <dgm:cxn modelId="{A03CE965-0EBC-432E-BCB4-C50FEE8E9E98}" type="presOf" srcId="{322C1558-F9DC-4762-BF5C-0D37339A2C01}" destId="{02E36DF0-D57E-43B9-A936-5A96657C1784}" srcOrd="1" destOrd="0" presId="urn:microsoft.com/office/officeart/2005/8/layout/orgChart1"/>
    <dgm:cxn modelId="{F0563B6F-8BB5-4349-83BA-034158D65C2D}" srcId="{322C1558-F9DC-4762-BF5C-0D37339A2C01}" destId="{FCBD9DD8-B56C-42B5-A414-A552C16F6145}" srcOrd="0" destOrd="0" parTransId="{49650760-8A8E-4912-A21B-F2DA46025294}" sibTransId="{81097FD6-2EEC-431E-86D9-1247803A900D}"/>
    <dgm:cxn modelId="{3699D971-F841-444C-99C9-E512E30304F9}" type="presOf" srcId="{4AB9A98F-DEAE-4404-9B4D-D7E7EAC48618}" destId="{C1F7EA36-560B-4A3B-B9BA-385B673F45AC}" srcOrd="0" destOrd="0" presId="urn:microsoft.com/office/officeart/2005/8/layout/orgChart1"/>
    <dgm:cxn modelId="{2398E057-2C17-4A74-9769-243E61995050}" type="presOf" srcId="{FCBD9DD8-B56C-42B5-A414-A552C16F6145}" destId="{C27F1ACB-10E7-4E63-AC89-9E972024E28A}" srcOrd="1" destOrd="0" presId="urn:microsoft.com/office/officeart/2005/8/layout/orgChart1"/>
    <dgm:cxn modelId="{E8612F79-01B0-46CE-BA74-E3E8EA08DBA0}" srcId="{AFAFC7D7-9C94-4F09-991D-6FC14DD20E09}" destId="{322C1558-F9DC-4762-BF5C-0D37339A2C01}" srcOrd="0" destOrd="0" parTransId="{F6EF0E30-5B40-4D1D-9E51-56F2CED1033E}" sibTransId="{7D949444-4420-47B5-BE43-339D8E0A32BB}"/>
    <dgm:cxn modelId="{9A562B84-A7BC-47C7-BBA0-4532822D7019}" type="presOf" srcId="{49650760-8A8E-4912-A21B-F2DA46025294}" destId="{E041DE93-CAEC-4240-8578-E515ECBEA5FC}" srcOrd="0" destOrd="0" presId="urn:microsoft.com/office/officeart/2005/8/layout/orgChart1"/>
    <dgm:cxn modelId="{5E143D96-0E49-43B8-A039-17957C806711}" type="presOf" srcId="{AFAFC7D7-9C94-4F09-991D-6FC14DD20E09}" destId="{7CBF9CE8-065A-428F-863D-130063799E81}" srcOrd="0" destOrd="0" presId="urn:microsoft.com/office/officeart/2005/8/layout/orgChart1"/>
    <dgm:cxn modelId="{8E13B699-545C-4E94-AD4D-891205123436}" type="presOf" srcId="{3706825A-9BB6-4745-B75C-F8B28A372995}" destId="{0286EEAD-6858-488C-B000-5CB90FACA5FC}" srcOrd="0" destOrd="0" presId="urn:microsoft.com/office/officeart/2005/8/layout/orgChart1"/>
    <dgm:cxn modelId="{FA3FF8B8-7F76-4B75-B6CF-1DCCCB479D59}" type="presOf" srcId="{E79B2B09-1B7C-49F0-8560-0D81BE81C773}" destId="{C024A698-51E2-4FF5-9F8C-2F4216CF9AC9}" srcOrd="1" destOrd="0" presId="urn:microsoft.com/office/officeart/2005/8/layout/orgChart1"/>
    <dgm:cxn modelId="{2A0B86F1-F93D-4584-AC2E-DC65762A27C9}" type="presOf" srcId="{322C1558-F9DC-4762-BF5C-0D37339A2C01}" destId="{9E40DDE2-3F3A-4D82-97EE-0BCCB9FE6931}" srcOrd="0" destOrd="0" presId="urn:microsoft.com/office/officeart/2005/8/layout/orgChart1"/>
    <dgm:cxn modelId="{FD2B9345-3832-4961-A049-B388BBC0D748}" type="presParOf" srcId="{7CBF9CE8-065A-428F-863D-130063799E81}" destId="{CF4E3191-CED7-49D8-8231-82A1730801AB}" srcOrd="0" destOrd="0" presId="urn:microsoft.com/office/officeart/2005/8/layout/orgChart1"/>
    <dgm:cxn modelId="{87E2D3EF-149C-49E6-9F3E-D97F1131780E}" type="presParOf" srcId="{CF4E3191-CED7-49D8-8231-82A1730801AB}" destId="{7E9D9B2A-AFED-4341-9F44-C3B79DEE3C24}" srcOrd="0" destOrd="0" presId="urn:microsoft.com/office/officeart/2005/8/layout/orgChart1"/>
    <dgm:cxn modelId="{E3B73094-731C-4F78-9F65-16D8B82650CA}" type="presParOf" srcId="{7E9D9B2A-AFED-4341-9F44-C3B79DEE3C24}" destId="{9E40DDE2-3F3A-4D82-97EE-0BCCB9FE6931}" srcOrd="0" destOrd="0" presId="urn:microsoft.com/office/officeart/2005/8/layout/orgChart1"/>
    <dgm:cxn modelId="{042BDFEA-9E9D-4173-8291-0B30CDD7DA06}" type="presParOf" srcId="{7E9D9B2A-AFED-4341-9F44-C3B79DEE3C24}" destId="{02E36DF0-D57E-43B9-A936-5A96657C1784}" srcOrd="1" destOrd="0" presId="urn:microsoft.com/office/officeart/2005/8/layout/orgChart1"/>
    <dgm:cxn modelId="{96C35176-5B75-49FE-AECF-50EF1AF6A51A}" type="presParOf" srcId="{CF4E3191-CED7-49D8-8231-82A1730801AB}" destId="{F2820B9A-0F12-40C3-90E6-CABB016452C3}" srcOrd="1" destOrd="0" presId="urn:microsoft.com/office/officeart/2005/8/layout/orgChart1"/>
    <dgm:cxn modelId="{E301C122-4C77-4963-A686-A1359A7CCCC5}" type="presParOf" srcId="{F2820B9A-0F12-40C3-90E6-CABB016452C3}" destId="{E041DE93-CAEC-4240-8578-E515ECBEA5FC}" srcOrd="0" destOrd="0" presId="urn:microsoft.com/office/officeart/2005/8/layout/orgChart1"/>
    <dgm:cxn modelId="{39BDFA47-5E78-4BA9-9766-3F43C3F0296F}" type="presParOf" srcId="{F2820B9A-0F12-40C3-90E6-CABB016452C3}" destId="{D854E920-572C-48A5-8F5D-D3A39B1E7317}" srcOrd="1" destOrd="0" presId="urn:microsoft.com/office/officeart/2005/8/layout/orgChart1"/>
    <dgm:cxn modelId="{14CEB513-041F-4115-B57A-A5E05A126781}" type="presParOf" srcId="{D854E920-572C-48A5-8F5D-D3A39B1E7317}" destId="{467BA29A-2E86-4630-889D-39A91CE8A455}" srcOrd="0" destOrd="0" presId="urn:microsoft.com/office/officeart/2005/8/layout/orgChart1"/>
    <dgm:cxn modelId="{CABFCD8F-E235-40BE-A3DB-1E36B31D1385}" type="presParOf" srcId="{467BA29A-2E86-4630-889D-39A91CE8A455}" destId="{C9DB25BA-43E7-49F7-B3E5-32F0B82C3A85}" srcOrd="0" destOrd="0" presId="urn:microsoft.com/office/officeart/2005/8/layout/orgChart1"/>
    <dgm:cxn modelId="{86AA4CEF-5E28-4929-AECA-41BA42C7B5B0}" type="presParOf" srcId="{467BA29A-2E86-4630-889D-39A91CE8A455}" destId="{C27F1ACB-10E7-4E63-AC89-9E972024E28A}" srcOrd="1" destOrd="0" presId="urn:microsoft.com/office/officeart/2005/8/layout/orgChart1"/>
    <dgm:cxn modelId="{944A127A-6ACD-472A-AD1D-037F9FB4F058}" type="presParOf" srcId="{D854E920-572C-48A5-8F5D-D3A39B1E7317}" destId="{67FD819A-18E6-400C-9138-A8B569E89C9E}" srcOrd="1" destOrd="0" presId="urn:microsoft.com/office/officeart/2005/8/layout/orgChart1"/>
    <dgm:cxn modelId="{5E3338FA-B960-4341-B261-3C716CB3145C}" type="presParOf" srcId="{D854E920-572C-48A5-8F5D-D3A39B1E7317}" destId="{600B58F9-CD79-4C7E-95C3-C25A8EA74618}" srcOrd="2" destOrd="0" presId="urn:microsoft.com/office/officeart/2005/8/layout/orgChart1"/>
    <dgm:cxn modelId="{DD609756-9A0C-42E3-93B8-6052505C5A25}" type="presParOf" srcId="{F2820B9A-0F12-40C3-90E6-CABB016452C3}" destId="{82C917B5-64B4-4FEC-B0A2-A5A51C0EFA6A}" srcOrd="2" destOrd="0" presId="urn:microsoft.com/office/officeart/2005/8/layout/orgChart1"/>
    <dgm:cxn modelId="{55C5C96F-724B-4E58-8EA1-F48DE2CF6671}" type="presParOf" srcId="{F2820B9A-0F12-40C3-90E6-CABB016452C3}" destId="{A37CD313-D2C4-4411-8E25-E2ABCC79E407}" srcOrd="3" destOrd="0" presId="urn:microsoft.com/office/officeart/2005/8/layout/orgChart1"/>
    <dgm:cxn modelId="{FC2F9B63-DEC1-454E-B81B-2A0CB70773BD}" type="presParOf" srcId="{A37CD313-D2C4-4411-8E25-E2ABCC79E407}" destId="{EAE4F8A8-8B23-4536-A5CA-2D60C070D481}" srcOrd="0" destOrd="0" presId="urn:microsoft.com/office/officeart/2005/8/layout/orgChart1"/>
    <dgm:cxn modelId="{FC9023EE-2341-4685-B7EA-566F9B858670}" type="presParOf" srcId="{EAE4F8A8-8B23-4536-A5CA-2D60C070D481}" destId="{C324A514-F052-4878-9A0B-E0D90DBCB62D}" srcOrd="0" destOrd="0" presId="urn:microsoft.com/office/officeart/2005/8/layout/orgChart1"/>
    <dgm:cxn modelId="{43A02EDB-BB61-47C4-B708-71107EC6BA16}" type="presParOf" srcId="{EAE4F8A8-8B23-4536-A5CA-2D60C070D481}" destId="{C024A698-51E2-4FF5-9F8C-2F4216CF9AC9}" srcOrd="1" destOrd="0" presId="urn:microsoft.com/office/officeart/2005/8/layout/orgChart1"/>
    <dgm:cxn modelId="{A029C8EC-B98C-46FF-BB1D-AC8F8A206943}" type="presParOf" srcId="{A37CD313-D2C4-4411-8E25-E2ABCC79E407}" destId="{891121F1-3ADC-4DDA-AF69-05DF860D3F91}" srcOrd="1" destOrd="0" presId="urn:microsoft.com/office/officeart/2005/8/layout/orgChart1"/>
    <dgm:cxn modelId="{69932216-AF70-4B5B-8FEB-CF10D9DEB6ED}" type="presParOf" srcId="{A37CD313-D2C4-4411-8E25-E2ABCC79E407}" destId="{A69063B7-CFAC-44AD-B66E-9242F995A8A8}" srcOrd="2" destOrd="0" presId="urn:microsoft.com/office/officeart/2005/8/layout/orgChart1"/>
    <dgm:cxn modelId="{8D5AAE5D-B1D8-4272-B90C-8F7C6F497255}" type="presParOf" srcId="{F2820B9A-0F12-40C3-90E6-CABB016452C3}" destId="{C1F7EA36-560B-4A3B-B9BA-385B673F45AC}" srcOrd="4" destOrd="0" presId="urn:microsoft.com/office/officeart/2005/8/layout/orgChart1"/>
    <dgm:cxn modelId="{64D1164A-5472-4799-B66D-471EE18932E1}" type="presParOf" srcId="{F2820B9A-0F12-40C3-90E6-CABB016452C3}" destId="{8F9CF729-A347-4573-B8C1-934A4E7A6FA3}" srcOrd="5" destOrd="0" presId="urn:microsoft.com/office/officeart/2005/8/layout/orgChart1"/>
    <dgm:cxn modelId="{74010E3C-7294-4497-9DB9-0A9C077C0F6C}" type="presParOf" srcId="{8F9CF729-A347-4573-B8C1-934A4E7A6FA3}" destId="{BE132974-3506-4779-AC85-CDD83F4FA7C8}" srcOrd="0" destOrd="0" presId="urn:microsoft.com/office/officeart/2005/8/layout/orgChart1"/>
    <dgm:cxn modelId="{A27EC4DE-723F-4038-88C2-283685CCA51E}" type="presParOf" srcId="{BE132974-3506-4779-AC85-CDD83F4FA7C8}" destId="{0286EEAD-6858-488C-B000-5CB90FACA5FC}" srcOrd="0" destOrd="0" presId="urn:microsoft.com/office/officeart/2005/8/layout/orgChart1"/>
    <dgm:cxn modelId="{7C8E869F-0FCE-4EFB-A003-DA886ACB02BA}" type="presParOf" srcId="{BE132974-3506-4779-AC85-CDD83F4FA7C8}" destId="{EB1625CC-F447-495E-A8FC-A2D8CEF3F0A8}" srcOrd="1" destOrd="0" presId="urn:microsoft.com/office/officeart/2005/8/layout/orgChart1"/>
    <dgm:cxn modelId="{740C0491-3DCC-4176-B7AD-C887837161BA}" type="presParOf" srcId="{8F9CF729-A347-4573-B8C1-934A4E7A6FA3}" destId="{6FEC854B-7287-4DBB-AED9-46E0C2EE6D9A}" srcOrd="1" destOrd="0" presId="urn:microsoft.com/office/officeart/2005/8/layout/orgChart1"/>
    <dgm:cxn modelId="{EF98474A-3500-43EC-8DA0-096976C4910D}" type="presParOf" srcId="{8F9CF729-A347-4573-B8C1-934A4E7A6FA3}" destId="{F3F05EAF-F8DE-4B86-A0BE-C4C93A28328E}" srcOrd="2" destOrd="0" presId="urn:microsoft.com/office/officeart/2005/8/layout/orgChart1"/>
    <dgm:cxn modelId="{EE5816CF-2146-489E-9EBE-379B89F47E06}" type="presParOf" srcId="{CF4E3191-CED7-49D8-8231-82A1730801AB}" destId="{CED85C84-AD9D-4D45-954D-A0D94C217E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AFC7D7-9C94-4F09-991D-6FC14DD20E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BD9DD8-B56C-42B5-A414-A552C16F614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20320" tIns="20320" rIns="20320" bIns="20320" numCol="1" spcCol="1270" anchor="ctr" anchorCtr="0"/>
        <a:lstStyle/>
        <a:p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Организационно-методический</a:t>
          </a:r>
        </a:p>
      </dgm:t>
    </dgm:pt>
    <dgm:pt modelId="{49650760-8A8E-4912-A21B-F2DA46025294}" type="parTrans" cxnId="{F0563B6F-8BB5-4349-83BA-034158D65C2D}">
      <dgm:prSet/>
      <dgm:spPr/>
      <dgm:t>
        <a:bodyPr/>
        <a:lstStyle/>
        <a:p>
          <a:endParaRPr lang="ru-RU"/>
        </a:p>
      </dgm:t>
    </dgm:pt>
    <dgm:pt modelId="{81097FD6-2EEC-431E-86D9-1247803A900D}" type="sibTrans" cxnId="{F0563B6F-8BB5-4349-83BA-034158D65C2D}">
      <dgm:prSet/>
      <dgm:spPr/>
      <dgm:t>
        <a:bodyPr/>
        <a:lstStyle/>
        <a:p>
          <a:endParaRPr lang="ru-RU"/>
        </a:p>
      </dgm:t>
    </dgm:pt>
    <dgm:pt modelId="{E79B2B09-1B7C-49F0-8560-0D81BE81C773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19685" tIns="19685" rIns="19685" bIns="19685" numCol="1" spcCol="1270" anchor="ctr" anchorCtr="0"/>
        <a:lstStyle/>
        <a:p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Информационно-просветительский</a:t>
          </a:r>
        </a:p>
      </dgm:t>
    </dgm:pt>
    <dgm:pt modelId="{55D0748D-A1E5-4125-85CC-239D08CF8397}" type="parTrans" cxnId="{F5ACED20-212F-4156-A146-FE6EF25434A7}">
      <dgm:prSet/>
      <dgm:spPr/>
      <dgm:t>
        <a:bodyPr/>
        <a:lstStyle/>
        <a:p>
          <a:endParaRPr lang="ru-RU"/>
        </a:p>
      </dgm:t>
    </dgm:pt>
    <dgm:pt modelId="{66789BF7-8351-4850-84E3-9B46EEF7C1D2}" type="sibTrans" cxnId="{F5ACED20-212F-4156-A146-FE6EF25434A7}">
      <dgm:prSet/>
      <dgm:spPr/>
      <dgm:t>
        <a:bodyPr/>
        <a:lstStyle/>
        <a:p>
          <a:endParaRPr lang="ru-RU"/>
        </a:p>
      </dgm:t>
    </dgm:pt>
    <dgm:pt modelId="{3706825A-9BB6-4745-B75C-F8B28A37299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/>
            <a:t>Образовательный</a:t>
          </a:r>
        </a:p>
      </dgm:t>
    </dgm:pt>
    <dgm:pt modelId="{4AB9A98F-DEAE-4404-9B4D-D7E7EAC48618}" type="parTrans" cxnId="{91174565-8F98-486A-B2BD-8875A431D70D}">
      <dgm:prSet/>
      <dgm:spPr/>
      <dgm:t>
        <a:bodyPr/>
        <a:lstStyle/>
        <a:p>
          <a:endParaRPr lang="ru-RU"/>
        </a:p>
      </dgm:t>
    </dgm:pt>
    <dgm:pt modelId="{64C00B9B-1CD5-4F96-AFFF-040FAF150C94}" type="sibTrans" cxnId="{91174565-8F98-486A-B2BD-8875A431D70D}">
      <dgm:prSet/>
      <dgm:spPr/>
      <dgm:t>
        <a:bodyPr/>
        <a:lstStyle/>
        <a:p>
          <a:endParaRPr lang="ru-RU"/>
        </a:p>
      </dgm:t>
    </dgm:pt>
    <dgm:pt modelId="{322C1558-F9DC-4762-BF5C-0D37339A2C01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20320" tIns="20320" rIns="20320" bIns="20320" numCol="1" spcCol="1270" anchor="ctr" anchorCtr="0"/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Оценка эффективности</a:t>
          </a:r>
        </a:p>
      </dgm:t>
    </dgm:pt>
    <dgm:pt modelId="{7D949444-4420-47B5-BE43-339D8E0A32BB}" type="sibTrans" cxnId="{E8612F79-01B0-46CE-BA74-E3E8EA08DBA0}">
      <dgm:prSet/>
      <dgm:spPr/>
      <dgm:t>
        <a:bodyPr/>
        <a:lstStyle/>
        <a:p>
          <a:endParaRPr lang="ru-RU"/>
        </a:p>
      </dgm:t>
    </dgm:pt>
    <dgm:pt modelId="{F6EF0E30-5B40-4D1D-9E51-56F2CED1033E}" type="parTrans" cxnId="{E8612F79-01B0-46CE-BA74-E3E8EA08DBA0}">
      <dgm:prSet/>
      <dgm:spPr/>
      <dgm:t>
        <a:bodyPr/>
        <a:lstStyle/>
        <a:p>
          <a:endParaRPr lang="ru-RU"/>
        </a:p>
      </dgm:t>
    </dgm:pt>
    <dgm:pt modelId="{7CBF9CE8-065A-428F-863D-130063799E81}" type="pres">
      <dgm:prSet presAssocID="{AFAFC7D7-9C94-4F09-991D-6FC14DD20E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4E3191-CED7-49D8-8231-82A1730801AB}" type="pres">
      <dgm:prSet presAssocID="{322C1558-F9DC-4762-BF5C-0D37339A2C01}" presName="hierRoot1" presStyleCnt="0">
        <dgm:presLayoutVars>
          <dgm:hierBranch val="init"/>
        </dgm:presLayoutVars>
      </dgm:prSet>
      <dgm:spPr/>
    </dgm:pt>
    <dgm:pt modelId="{7E9D9B2A-AFED-4341-9F44-C3B79DEE3C24}" type="pres">
      <dgm:prSet presAssocID="{322C1558-F9DC-4762-BF5C-0D37339A2C01}" presName="rootComposite1" presStyleCnt="0"/>
      <dgm:spPr/>
    </dgm:pt>
    <dgm:pt modelId="{9E40DDE2-3F3A-4D82-97EE-0BCCB9FE6931}" type="pres">
      <dgm:prSet presAssocID="{322C1558-F9DC-4762-BF5C-0D37339A2C01}" presName="rootText1" presStyleLbl="node0" presStyleIdx="0" presStyleCnt="1" custScaleX="296691" custScaleY="49498" custLinFactNeighborY="-2730">
        <dgm:presLayoutVars>
          <dgm:chPref val="3"/>
        </dgm:presLayoutVars>
      </dgm:prSet>
      <dgm:spPr>
        <a:xfrm>
          <a:off x="1618275" y="0"/>
          <a:ext cx="8059450" cy="672293"/>
        </a:xfrm>
        <a:prstGeom prst="rect">
          <a:avLst/>
        </a:prstGeom>
      </dgm:spPr>
    </dgm:pt>
    <dgm:pt modelId="{02E36DF0-D57E-43B9-A936-5A96657C1784}" type="pres">
      <dgm:prSet presAssocID="{322C1558-F9DC-4762-BF5C-0D37339A2C01}" presName="rootConnector1" presStyleLbl="node1" presStyleIdx="0" presStyleCnt="0"/>
      <dgm:spPr/>
    </dgm:pt>
    <dgm:pt modelId="{F2820B9A-0F12-40C3-90E6-CABB016452C3}" type="pres">
      <dgm:prSet presAssocID="{322C1558-F9DC-4762-BF5C-0D37339A2C01}" presName="hierChild2" presStyleCnt="0"/>
      <dgm:spPr/>
    </dgm:pt>
    <dgm:pt modelId="{E041DE93-CAEC-4240-8578-E515ECBEA5FC}" type="pres">
      <dgm:prSet presAssocID="{49650760-8A8E-4912-A21B-F2DA46025294}" presName="Name37" presStyleLbl="parChTrans1D2" presStyleIdx="0" presStyleCnt="3"/>
      <dgm:spPr/>
    </dgm:pt>
    <dgm:pt modelId="{D854E920-572C-48A5-8F5D-D3A39B1E7317}" type="pres">
      <dgm:prSet presAssocID="{FCBD9DD8-B56C-42B5-A414-A552C16F6145}" presName="hierRoot2" presStyleCnt="0">
        <dgm:presLayoutVars>
          <dgm:hierBranch val="init"/>
        </dgm:presLayoutVars>
      </dgm:prSet>
      <dgm:spPr/>
    </dgm:pt>
    <dgm:pt modelId="{467BA29A-2E86-4630-889D-39A91CE8A455}" type="pres">
      <dgm:prSet presAssocID="{FCBD9DD8-B56C-42B5-A414-A552C16F6145}" presName="rootComposite" presStyleCnt="0"/>
      <dgm:spPr/>
    </dgm:pt>
    <dgm:pt modelId="{C9DB25BA-43E7-49F7-B3E5-32F0B82C3A85}" type="pres">
      <dgm:prSet presAssocID="{FCBD9DD8-B56C-42B5-A414-A552C16F6145}" presName="rootText" presStyleLbl="node2" presStyleIdx="0" presStyleCnt="3" custScaleX="125247" custScaleY="69074" custLinFactNeighborX="-1517" custLinFactNeighborY="-739">
        <dgm:presLayoutVars>
          <dgm:chPref val="3"/>
        </dgm:presLayoutVars>
      </dgm:prSet>
      <dgm:spPr>
        <a:xfrm>
          <a:off x="0" y="1233796"/>
          <a:ext cx="3402266" cy="938178"/>
        </a:xfrm>
        <a:prstGeom prst="rect">
          <a:avLst/>
        </a:prstGeom>
      </dgm:spPr>
    </dgm:pt>
    <dgm:pt modelId="{C27F1ACB-10E7-4E63-AC89-9E972024E28A}" type="pres">
      <dgm:prSet presAssocID="{FCBD9DD8-B56C-42B5-A414-A552C16F6145}" presName="rootConnector" presStyleLbl="node2" presStyleIdx="0" presStyleCnt="3"/>
      <dgm:spPr/>
    </dgm:pt>
    <dgm:pt modelId="{67FD819A-18E6-400C-9138-A8B569E89C9E}" type="pres">
      <dgm:prSet presAssocID="{FCBD9DD8-B56C-42B5-A414-A552C16F6145}" presName="hierChild4" presStyleCnt="0"/>
      <dgm:spPr/>
    </dgm:pt>
    <dgm:pt modelId="{600B58F9-CD79-4C7E-95C3-C25A8EA74618}" type="pres">
      <dgm:prSet presAssocID="{FCBD9DD8-B56C-42B5-A414-A552C16F6145}" presName="hierChild5" presStyleCnt="0"/>
      <dgm:spPr/>
    </dgm:pt>
    <dgm:pt modelId="{82C917B5-64B4-4FEC-B0A2-A5A51C0EFA6A}" type="pres">
      <dgm:prSet presAssocID="{55D0748D-A1E5-4125-85CC-239D08CF8397}" presName="Name37" presStyleLbl="parChTrans1D2" presStyleIdx="1" presStyleCnt="3"/>
      <dgm:spPr/>
    </dgm:pt>
    <dgm:pt modelId="{A37CD313-D2C4-4411-8E25-E2ABCC79E407}" type="pres">
      <dgm:prSet presAssocID="{E79B2B09-1B7C-49F0-8560-0D81BE81C773}" presName="hierRoot2" presStyleCnt="0">
        <dgm:presLayoutVars>
          <dgm:hierBranch val="init"/>
        </dgm:presLayoutVars>
      </dgm:prSet>
      <dgm:spPr/>
    </dgm:pt>
    <dgm:pt modelId="{EAE4F8A8-8B23-4536-A5CA-2D60C070D481}" type="pres">
      <dgm:prSet presAssocID="{E79B2B09-1B7C-49F0-8560-0D81BE81C773}" presName="rootComposite" presStyleCnt="0"/>
      <dgm:spPr/>
    </dgm:pt>
    <dgm:pt modelId="{C324A514-F052-4878-9A0B-E0D90DBCB62D}" type="pres">
      <dgm:prSet presAssocID="{E79B2B09-1B7C-49F0-8560-0D81BE81C773}" presName="rootText" presStyleLbl="node2" presStyleIdx="1" presStyleCnt="3" custScaleX="128488" custScaleY="68678" custLinFactNeighborX="10118" custLinFactNeighborY="368">
        <dgm:presLayoutVars>
          <dgm:chPref val="3"/>
        </dgm:presLayoutVars>
      </dgm:prSet>
      <dgm:spPr>
        <a:xfrm>
          <a:off x="3980157" y="1243834"/>
          <a:ext cx="3490306" cy="932800"/>
        </a:xfrm>
        <a:prstGeom prst="rect">
          <a:avLst/>
        </a:prstGeom>
      </dgm:spPr>
    </dgm:pt>
    <dgm:pt modelId="{C024A698-51E2-4FF5-9F8C-2F4216CF9AC9}" type="pres">
      <dgm:prSet presAssocID="{E79B2B09-1B7C-49F0-8560-0D81BE81C773}" presName="rootConnector" presStyleLbl="node2" presStyleIdx="1" presStyleCnt="3"/>
      <dgm:spPr/>
    </dgm:pt>
    <dgm:pt modelId="{891121F1-3ADC-4DDA-AF69-05DF860D3F91}" type="pres">
      <dgm:prSet presAssocID="{E79B2B09-1B7C-49F0-8560-0D81BE81C773}" presName="hierChild4" presStyleCnt="0"/>
      <dgm:spPr/>
    </dgm:pt>
    <dgm:pt modelId="{A69063B7-CFAC-44AD-B66E-9242F995A8A8}" type="pres">
      <dgm:prSet presAssocID="{E79B2B09-1B7C-49F0-8560-0D81BE81C773}" presName="hierChild5" presStyleCnt="0"/>
      <dgm:spPr/>
    </dgm:pt>
    <dgm:pt modelId="{C1F7EA36-560B-4A3B-B9BA-385B673F45AC}" type="pres">
      <dgm:prSet presAssocID="{4AB9A98F-DEAE-4404-9B4D-D7E7EAC48618}" presName="Name37" presStyleLbl="parChTrans1D2" presStyleIdx="2" presStyleCnt="3"/>
      <dgm:spPr/>
    </dgm:pt>
    <dgm:pt modelId="{8F9CF729-A347-4573-B8C1-934A4E7A6FA3}" type="pres">
      <dgm:prSet presAssocID="{3706825A-9BB6-4745-B75C-F8B28A372995}" presName="hierRoot2" presStyleCnt="0">
        <dgm:presLayoutVars>
          <dgm:hierBranch val="init"/>
        </dgm:presLayoutVars>
      </dgm:prSet>
      <dgm:spPr/>
    </dgm:pt>
    <dgm:pt modelId="{BE132974-3506-4779-AC85-CDD83F4FA7C8}" type="pres">
      <dgm:prSet presAssocID="{3706825A-9BB6-4745-B75C-F8B28A372995}" presName="rootComposite" presStyleCnt="0"/>
      <dgm:spPr/>
    </dgm:pt>
    <dgm:pt modelId="{0286EEAD-6858-488C-B000-5CB90FACA5FC}" type="pres">
      <dgm:prSet presAssocID="{3706825A-9BB6-4745-B75C-F8B28A372995}" presName="rootText" presStyleLbl="node2" presStyleIdx="2" presStyleCnt="3" custScaleX="119555" custScaleY="70434" custLinFactNeighborX="17997" custLinFactNeighborY="4261">
        <dgm:presLayoutVars>
          <dgm:chPref val="3"/>
        </dgm:presLayoutVars>
      </dgm:prSet>
      <dgm:spPr/>
    </dgm:pt>
    <dgm:pt modelId="{EB1625CC-F447-495E-A8FC-A2D8CEF3F0A8}" type="pres">
      <dgm:prSet presAssocID="{3706825A-9BB6-4745-B75C-F8B28A372995}" presName="rootConnector" presStyleLbl="node2" presStyleIdx="2" presStyleCnt="3"/>
      <dgm:spPr/>
    </dgm:pt>
    <dgm:pt modelId="{6FEC854B-7287-4DBB-AED9-46E0C2EE6D9A}" type="pres">
      <dgm:prSet presAssocID="{3706825A-9BB6-4745-B75C-F8B28A372995}" presName="hierChild4" presStyleCnt="0"/>
      <dgm:spPr/>
    </dgm:pt>
    <dgm:pt modelId="{F3F05EAF-F8DE-4B86-A0BE-C4C93A28328E}" type="pres">
      <dgm:prSet presAssocID="{3706825A-9BB6-4745-B75C-F8B28A372995}" presName="hierChild5" presStyleCnt="0"/>
      <dgm:spPr/>
    </dgm:pt>
    <dgm:pt modelId="{CED85C84-AD9D-4D45-954D-A0D94C217E76}" type="pres">
      <dgm:prSet presAssocID="{322C1558-F9DC-4762-BF5C-0D37339A2C01}" presName="hierChild3" presStyleCnt="0"/>
      <dgm:spPr/>
    </dgm:pt>
  </dgm:ptLst>
  <dgm:cxnLst>
    <dgm:cxn modelId="{BA03761F-83D6-4F26-9ED9-59010E555F1E}" type="presOf" srcId="{FCBD9DD8-B56C-42B5-A414-A552C16F6145}" destId="{C9DB25BA-43E7-49F7-B3E5-32F0B82C3A85}" srcOrd="0" destOrd="0" presId="urn:microsoft.com/office/officeart/2005/8/layout/orgChart1"/>
    <dgm:cxn modelId="{F5ACED20-212F-4156-A146-FE6EF25434A7}" srcId="{322C1558-F9DC-4762-BF5C-0D37339A2C01}" destId="{E79B2B09-1B7C-49F0-8560-0D81BE81C773}" srcOrd="1" destOrd="0" parTransId="{55D0748D-A1E5-4125-85CC-239D08CF8397}" sibTransId="{66789BF7-8351-4850-84E3-9B46EEF7C1D2}"/>
    <dgm:cxn modelId="{7A07CE29-7F91-4A7D-8798-45FEF76E8E09}" type="presOf" srcId="{E79B2B09-1B7C-49F0-8560-0D81BE81C773}" destId="{C324A514-F052-4878-9A0B-E0D90DBCB62D}" srcOrd="0" destOrd="0" presId="urn:microsoft.com/office/officeart/2005/8/layout/orgChart1"/>
    <dgm:cxn modelId="{293D9340-AEA0-456E-BCDA-FF541804139E}" type="presOf" srcId="{55D0748D-A1E5-4125-85CC-239D08CF8397}" destId="{82C917B5-64B4-4FEC-B0A2-A5A51C0EFA6A}" srcOrd="0" destOrd="0" presId="urn:microsoft.com/office/officeart/2005/8/layout/orgChart1"/>
    <dgm:cxn modelId="{4A395143-3E89-49E6-A61B-E5BD91B7D6EB}" type="presOf" srcId="{3706825A-9BB6-4745-B75C-F8B28A372995}" destId="{EB1625CC-F447-495E-A8FC-A2D8CEF3F0A8}" srcOrd="1" destOrd="0" presId="urn:microsoft.com/office/officeart/2005/8/layout/orgChart1"/>
    <dgm:cxn modelId="{91174565-8F98-486A-B2BD-8875A431D70D}" srcId="{322C1558-F9DC-4762-BF5C-0D37339A2C01}" destId="{3706825A-9BB6-4745-B75C-F8B28A372995}" srcOrd="2" destOrd="0" parTransId="{4AB9A98F-DEAE-4404-9B4D-D7E7EAC48618}" sibTransId="{64C00B9B-1CD5-4F96-AFFF-040FAF150C94}"/>
    <dgm:cxn modelId="{A03CE965-0EBC-432E-BCB4-C50FEE8E9E98}" type="presOf" srcId="{322C1558-F9DC-4762-BF5C-0D37339A2C01}" destId="{02E36DF0-D57E-43B9-A936-5A96657C1784}" srcOrd="1" destOrd="0" presId="urn:microsoft.com/office/officeart/2005/8/layout/orgChart1"/>
    <dgm:cxn modelId="{F0563B6F-8BB5-4349-83BA-034158D65C2D}" srcId="{322C1558-F9DC-4762-BF5C-0D37339A2C01}" destId="{FCBD9DD8-B56C-42B5-A414-A552C16F6145}" srcOrd="0" destOrd="0" parTransId="{49650760-8A8E-4912-A21B-F2DA46025294}" sibTransId="{81097FD6-2EEC-431E-86D9-1247803A900D}"/>
    <dgm:cxn modelId="{3699D971-F841-444C-99C9-E512E30304F9}" type="presOf" srcId="{4AB9A98F-DEAE-4404-9B4D-D7E7EAC48618}" destId="{C1F7EA36-560B-4A3B-B9BA-385B673F45AC}" srcOrd="0" destOrd="0" presId="urn:microsoft.com/office/officeart/2005/8/layout/orgChart1"/>
    <dgm:cxn modelId="{2398E057-2C17-4A74-9769-243E61995050}" type="presOf" srcId="{FCBD9DD8-B56C-42B5-A414-A552C16F6145}" destId="{C27F1ACB-10E7-4E63-AC89-9E972024E28A}" srcOrd="1" destOrd="0" presId="urn:microsoft.com/office/officeart/2005/8/layout/orgChart1"/>
    <dgm:cxn modelId="{E8612F79-01B0-46CE-BA74-E3E8EA08DBA0}" srcId="{AFAFC7D7-9C94-4F09-991D-6FC14DD20E09}" destId="{322C1558-F9DC-4762-BF5C-0D37339A2C01}" srcOrd="0" destOrd="0" parTransId="{F6EF0E30-5B40-4D1D-9E51-56F2CED1033E}" sibTransId="{7D949444-4420-47B5-BE43-339D8E0A32BB}"/>
    <dgm:cxn modelId="{9A562B84-A7BC-47C7-BBA0-4532822D7019}" type="presOf" srcId="{49650760-8A8E-4912-A21B-F2DA46025294}" destId="{E041DE93-CAEC-4240-8578-E515ECBEA5FC}" srcOrd="0" destOrd="0" presId="urn:microsoft.com/office/officeart/2005/8/layout/orgChart1"/>
    <dgm:cxn modelId="{5E143D96-0E49-43B8-A039-17957C806711}" type="presOf" srcId="{AFAFC7D7-9C94-4F09-991D-6FC14DD20E09}" destId="{7CBF9CE8-065A-428F-863D-130063799E81}" srcOrd="0" destOrd="0" presId="urn:microsoft.com/office/officeart/2005/8/layout/orgChart1"/>
    <dgm:cxn modelId="{8E13B699-545C-4E94-AD4D-891205123436}" type="presOf" srcId="{3706825A-9BB6-4745-B75C-F8B28A372995}" destId="{0286EEAD-6858-488C-B000-5CB90FACA5FC}" srcOrd="0" destOrd="0" presId="urn:microsoft.com/office/officeart/2005/8/layout/orgChart1"/>
    <dgm:cxn modelId="{FA3FF8B8-7F76-4B75-B6CF-1DCCCB479D59}" type="presOf" srcId="{E79B2B09-1B7C-49F0-8560-0D81BE81C773}" destId="{C024A698-51E2-4FF5-9F8C-2F4216CF9AC9}" srcOrd="1" destOrd="0" presId="urn:microsoft.com/office/officeart/2005/8/layout/orgChart1"/>
    <dgm:cxn modelId="{2A0B86F1-F93D-4584-AC2E-DC65762A27C9}" type="presOf" srcId="{322C1558-F9DC-4762-BF5C-0D37339A2C01}" destId="{9E40DDE2-3F3A-4D82-97EE-0BCCB9FE6931}" srcOrd="0" destOrd="0" presId="urn:microsoft.com/office/officeart/2005/8/layout/orgChart1"/>
    <dgm:cxn modelId="{FD2B9345-3832-4961-A049-B388BBC0D748}" type="presParOf" srcId="{7CBF9CE8-065A-428F-863D-130063799E81}" destId="{CF4E3191-CED7-49D8-8231-82A1730801AB}" srcOrd="0" destOrd="0" presId="urn:microsoft.com/office/officeart/2005/8/layout/orgChart1"/>
    <dgm:cxn modelId="{87E2D3EF-149C-49E6-9F3E-D97F1131780E}" type="presParOf" srcId="{CF4E3191-CED7-49D8-8231-82A1730801AB}" destId="{7E9D9B2A-AFED-4341-9F44-C3B79DEE3C24}" srcOrd="0" destOrd="0" presId="urn:microsoft.com/office/officeart/2005/8/layout/orgChart1"/>
    <dgm:cxn modelId="{E3B73094-731C-4F78-9F65-16D8B82650CA}" type="presParOf" srcId="{7E9D9B2A-AFED-4341-9F44-C3B79DEE3C24}" destId="{9E40DDE2-3F3A-4D82-97EE-0BCCB9FE6931}" srcOrd="0" destOrd="0" presId="urn:microsoft.com/office/officeart/2005/8/layout/orgChart1"/>
    <dgm:cxn modelId="{042BDFEA-9E9D-4173-8291-0B30CDD7DA06}" type="presParOf" srcId="{7E9D9B2A-AFED-4341-9F44-C3B79DEE3C24}" destId="{02E36DF0-D57E-43B9-A936-5A96657C1784}" srcOrd="1" destOrd="0" presId="urn:microsoft.com/office/officeart/2005/8/layout/orgChart1"/>
    <dgm:cxn modelId="{96C35176-5B75-49FE-AECF-50EF1AF6A51A}" type="presParOf" srcId="{CF4E3191-CED7-49D8-8231-82A1730801AB}" destId="{F2820B9A-0F12-40C3-90E6-CABB016452C3}" srcOrd="1" destOrd="0" presId="urn:microsoft.com/office/officeart/2005/8/layout/orgChart1"/>
    <dgm:cxn modelId="{E301C122-4C77-4963-A686-A1359A7CCCC5}" type="presParOf" srcId="{F2820B9A-0F12-40C3-90E6-CABB016452C3}" destId="{E041DE93-CAEC-4240-8578-E515ECBEA5FC}" srcOrd="0" destOrd="0" presId="urn:microsoft.com/office/officeart/2005/8/layout/orgChart1"/>
    <dgm:cxn modelId="{39BDFA47-5E78-4BA9-9766-3F43C3F0296F}" type="presParOf" srcId="{F2820B9A-0F12-40C3-90E6-CABB016452C3}" destId="{D854E920-572C-48A5-8F5D-D3A39B1E7317}" srcOrd="1" destOrd="0" presId="urn:microsoft.com/office/officeart/2005/8/layout/orgChart1"/>
    <dgm:cxn modelId="{14CEB513-041F-4115-B57A-A5E05A126781}" type="presParOf" srcId="{D854E920-572C-48A5-8F5D-D3A39B1E7317}" destId="{467BA29A-2E86-4630-889D-39A91CE8A455}" srcOrd="0" destOrd="0" presId="urn:microsoft.com/office/officeart/2005/8/layout/orgChart1"/>
    <dgm:cxn modelId="{CABFCD8F-E235-40BE-A3DB-1E36B31D1385}" type="presParOf" srcId="{467BA29A-2E86-4630-889D-39A91CE8A455}" destId="{C9DB25BA-43E7-49F7-B3E5-32F0B82C3A85}" srcOrd="0" destOrd="0" presId="urn:microsoft.com/office/officeart/2005/8/layout/orgChart1"/>
    <dgm:cxn modelId="{86AA4CEF-5E28-4929-AECA-41BA42C7B5B0}" type="presParOf" srcId="{467BA29A-2E86-4630-889D-39A91CE8A455}" destId="{C27F1ACB-10E7-4E63-AC89-9E972024E28A}" srcOrd="1" destOrd="0" presId="urn:microsoft.com/office/officeart/2005/8/layout/orgChart1"/>
    <dgm:cxn modelId="{944A127A-6ACD-472A-AD1D-037F9FB4F058}" type="presParOf" srcId="{D854E920-572C-48A5-8F5D-D3A39B1E7317}" destId="{67FD819A-18E6-400C-9138-A8B569E89C9E}" srcOrd="1" destOrd="0" presId="urn:microsoft.com/office/officeart/2005/8/layout/orgChart1"/>
    <dgm:cxn modelId="{5E3338FA-B960-4341-B261-3C716CB3145C}" type="presParOf" srcId="{D854E920-572C-48A5-8F5D-D3A39B1E7317}" destId="{600B58F9-CD79-4C7E-95C3-C25A8EA74618}" srcOrd="2" destOrd="0" presId="urn:microsoft.com/office/officeart/2005/8/layout/orgChart1"/>
    <dgm:cxn modelId="{DD609756-9A0C-42E3-93B8-6052505C5A25}" type="presParOf" srcId="{F2820B9A-0F12-40C3-90E6-CABB016452C3}" destId="{82C917B5-64B4-4FEC-B0A2-A5A51C0EFA6A}" srcOrd="2" destOrd="0" presId="urn:microsoft.com/office/officeart/2005/8/layout/orgChart1"/>
    <dgm:cxn modelId="{55C5C96F-724B-4E58-8EA1-F48DE2CF6671}" type="presParOf" srcId="{F2820B9A-0F12-40C3-90E6-CABB016452C3}" destId="{A37CD313-D2C4-4411-8E25-E2ABCC79E407}" srcOrd="3" destOrd="0" presId="urn:microsoft.com/office/officeart/2005/8/layout/orgChart1"/>
    <dgm:cxn modelId="{FC2F9B63-DEC1-454E-B81B-2A0CB70773BD}" type="presParOf" srcId="{A37CD313-D2C4-4411-8E25-E2ABCC79E407}" destId="{EAE4F8A8-8B23-4536-A5CA-2D60C070D481}" srcOrd="0" destOrd="0" presId="urn:microsoft.com/office/officeart/2005/8/layout/orgChart1"/>
    <dgm:cxn modelId="{FC9023EE-2341-4685-B7EA-566F9B858670}" type="presParOf" srcId="{EAE4F8A8-8B23-4536-A5CA-2D60C070D481}" destId="{C324A514-F052-4878-9A0B-E0D90DBCB62D}" srcOrd="0" destOrd="0" presId="urn:microsoft.com/office/officeart/2005/8/layout/orgChart1"/>
    <dgm:cxn modelId="{43A02EDB-BB61-47C4-B708-71107EC6BA16}" type="presParOf" srcId="{EAE4F8A8-8B23-4536-A5CA-2D60C070D481}" destId="{C024A698-51E2-4FF5-9F8C-2F4216CF9AC9}" srcOrd="1" destOrd="0" presId="urn:microsoft.com/office/officeart/2005/8/layout/orgChart1"/>
    <dgm:cxn modelId="{A029C8EC-B98C-46FF-BB1D-AC8F8A206943}" type="presParOf" srcId="{A37CD313-D2C4-4411-8E25-E2ABCC79E407}" destId="{891121F1-3ADC-4DDA-AF69-05DF860D3F91}" srcOrd="1" destOrd="0" presId="urn:microsoft.com/office/officeart/2005/8/layout/orgChart1"/>
    <dgm:cxn modelId="{69932216-AF70-4B5B-8FEB-CF10D9DEB6ED}" type="presParOf" srcId="{A37CD313-D2C4-4411-8E25-E2ABCC79E407}" destId="{A69063B7-CFAC-44AD-B66E-9242F995A8A8}" srcOrd="2" destOrd="0" presId="urn:microsoft.com/office/officeart/2005/8/layout/orgChart1"/>
    <dgm:cxn modelId="{8D5AAE5D-B1D8-4272-B90C-8F7C6F497255}" type="presParOf" srcId="{F2820B9A-0F12-40C3-90E6-CABB016452C3}" destId="{C1F7EA36-560B-4A3B-B9BA-385B673F45AC}" srcOrd="4" destOrd="0" presId="urn:microsoft.com/office/officeart/2005/8/layout/orgChart1"/>
    <dgm:cxn modelId="{64D1164A-5472-4799-B66D-471EE18932E1}" type="presParOf" srcId="{F2820B9A-0F12-40C3-90E6-CABB016452C3}" destId="{8F9CF729-A347-4573-B8C1-934A4E7A6FA3}" srcOrd="5" destOrd="0" presId="urn:microsoft.com/office/officeart/2005/8/layout/orgChart1"/>
    <dgm:cxn modelId="{74010E3C-7294-4497-9DB9-0A9C077C0F6C}" type="presParOf" srcId="{8F9CF729-A347-4573-B8C1-934A4E7A6FA3}" destId="{BE132974-3506-4779-AC85-CDD83F4FA7C8}" srcOrd="0" destOrd="0" presId="urn:microsoft.com/office/officeart/2005/8/layout/orgChart1"/>
    <dgm:cxn modelId="{A27EC4DE-723F-4038-88C2-283685CCA51E}" type="presParOf" srcId="{BE132974-3506-4779-AC85-CDD83F4FA7C8}" destId="{0286EEAD-6858-488C-B000-5CB90FACA5FC}" srcOrd="0" destOrd="0" presId="urn:microsoft.com/office/officeart/2005/8/layout/orgChart1"/>
    <dgm:cxn modelId="{7C8E869F-0FCE-4EFB-A003-DA886ACB02BA}" type="presParOf" srcId="{BE132974-3506-4779-AC85-CDD83F4FA7C8}" destId="{EB1625CC-F447-495E-A8FC-A2D8CEF3F0A8}" srcOrd="1" destOrd="0" presId="urn:microsoft.com/office/officeart/2005/8/layout/orgChart1"/>
    <dgm:cxn modelId="{740C0491-3DCC-4176-B7AD-C887837161BA}" type="presParOf" srcId="{8F9CF729-A347-4573-B8C1-934A4E7A6FA3}" destId="{6FEC854B-7287-4DBB-AED9-46E0C2EE6D9A}" srcOrd="1" destOrd="0" presId="urn:microsoft.com/office/officeart/2005/8/layout/orgChart1"/>
    <dgm:cxn modelId="{EF98474A-3500-43EC-8DA0-096976C4910D}" type="presParOf" srcId="{8F9CF729-A347-4573-B8C1-934A4E7A6FA3}" destId="{F3F05EAF-F8DE-4B86-A0BE-C4C93A28328E}" srcOrd="2" destOrd="0" presId="urn:microsoft.com/office/officeart/2005/8/layout/orgChart1"/>
    <dgm:cxn modelId="{EE5816CF-2146-489E-9EBE-379B89F47E06}" type="presParOf" srcId="{CF4E3191-CED7-49D8-8231-82A1730801AB}" destId="{CED85C84-AD9D-4D45-954D-A0D94C217E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7EA36-560B-4A3B-B9BA-385B673F45AC}">
      <dsp:nvSpPr>
        <dsp:cNvPr id="0" name=""/>
        <dsp:cNvSpPr/>
      </dsp:nvSpPr>
      <dsp:spPr>
        <a:xfrm>
          <a:off x="5648001" y="610012"/>
          <a:ext cx="4088220" cy="520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29"/>
              </a:lnTo>
              <a:lnTo>
                <a:pt x="4088220" y="261529"/>
              </a:lnTo>
              <a:lnTo>
                <a:pt x="4088220" y="520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917B5-64B4-4FEC-B0A2-A5A51C0EFA6A}">
      <dsp:nvSpPr>
        <dsp:cNvPr id="0" name=""/>
        <dsp:cNvSpPr/>
      </dsp:nvSpPr>
      <dsp:spPr>
        <a:xfrm>
          <a:off x="5648001" y="610012"/>
          <a:ext cx="319536" cy="523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701"/>
              </a:lnTo>
              <a:lnTo>
                <a:pt x="319536" y="264701"/>
              </a:lnTo>
              <a:lnTo>
                <a:pt x="319536" y="523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1DE93-CAEC-4240-8578-E515ECBEA5FC}">
      <dsp:nvSpPr>
        <dsp:cNvPr id="0" name=""/>
        <dsp:cNvSpPr/>
      </dsp:nvSpPr>
      <dsp:spPr>
        <a:xfrm>
          <a:off x="2036126" y="610012"/>
          <a:ext cx="3611874" cy="509862"/>
        </a:xfrm>
        <a:custGeom>
          <a:avLst/>
          <a:gdLst/>
          <a:ahLst/>
          <a:cxnLst/>
          <a:rect l="0" t="0" r="0" b="0"/>
          <a:pathLst>
            <a:path>
              <a:moveTo>
                <a:pt x="3611874" y="0"/>
              </a:moveTo>
              <a:lnTo>
                <a:pt x="3611874" y="251058"/>
              </a:lnTo>
              <a:lnTo>
                <a:pt x="0" y="251058"/>
              </a:lnTo>
              <a:lnTo>
                <a:pt x="0" y="509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0DDE2-3F3A-4D82-97EE-0BCCB9FE6931}">
      <dsp:nvSpPr>
        <dsp:cNvPr id="0" name=""/>
        <dsp:cNvSpPr/>
      </dsp:nvSpPr>
      <dsp:spPr>
        <a:xfrm>
          <a:off x="1991588" y="0"/>
          <a:ext cx="7312825" cy="610012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Внедрение </a:t>
          </a:r>
          <a:r>
            <a:rPr lang="ru-RU" sz="3200" kern="1200" dirty="0" err="1">
              <a:solidFill>
                <a:prstClr val="white"/>
              </a:solidFill>
              <a:latin typeface="Tenorite"/>
              <a:ea typeface="+mn-ea"/>
              <a:cs typeface="Arial"/>
            </a:rPr>
            <a:t>Профминимума</a:t>
          </a:r>
          <a:endParaRPr lang="ru-RU" sz="3200" kern="1200" dirty="0">
            <a:solidFill>
              <a:prstClr val="white"/>
            </a:solidFill>
            <a:latin typeface="Tenorite"/>
            <a:ea typeface="+mn-ea"/>
            <a:cs typeface="Arial"/>
          </a:endParaRPr>
        </a:p>
      </dsp:txBody>
      <dsp:txXfrm>
        <a:off x="1991588" y="0"/>
        <a:ext cx="7312825" cy="610012"/>
      </dsp:txXfrm>
    </dsp:sp>
    <dsp:sp modelId="{C9DB25BA-43E7-49F7-B3E5-32F0B82C3A85}">
      <dsp:nvSpPr>
        <dsp:cNvPr id="0" name=""/>
        <dsp:cNvSpPr/>
      </dsp:nvSpPr>
      <dsp:spPr>
        <a:xfrm>
          <a:off x="492585" y="1119874"/>
          <a:ext cx="3087082" cy="85126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Организационно-методический</a:t>
          </a:r>
        </a:p>
      </dsp:txBody>
      <dsp:txXfrm>
        <a:off x="492585" y="1119874"/>
        <a:ext cx="3087082" cy="851266"/>
      </dsp:txXfrm>
    </dsp:sp>
    <dsp:sp modelId="{C324A514-F052-4878-9A0B-E0D90DBCB62D}">
      <dsp:nvSpPr>
        <dsp:cNvPr id="0" name=""/>
        <dsp:cNvSpPr/>
      </dsp:nvSpPr>
      <dsp:spPr>
        <a:xfrm>
          <a:off x="4384053" y="1133517"/>
          <a:ext cx="3166966" cy="84638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Информационно-просветительский</a:t>
          </a:r>
        </a:p>
      </dsp:txBody>
      <dsp:txXfrm>
        <a:off x="4384053" y="1133517"/>
        <a:ext cx="3166966" cy="846386"/>
      </dsp:txXfrm>
    </dsp:sp>
    <dsp:sp modelId="{0286EEAD-6858-488C-B000-5CB90FACA5FC}">
      <dsp:nvSpPr>
        <dsp:cNvPr id="0" name=""/>
        <dsp:cNvSpPr/>
      </dsp:nvSpPr>
      <dsp:spPr>
        <a:xfrm>
          <a:off x="8262828" y="1130345"/>
          <a:ext cx="2946786" cy="86802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Образовательный</a:t>
          </a:r>
        </a:p>
      </dsp:txBody>
      <dsp:txXfrm>
        <a:off x="8262828" y="1130345"/>
        <a:ext cx="2946786" cy="868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7EA36-560B-4A3B-B9BA-385B673F45AC}">
      <dsp:nvSpPr>
        <dsp:cNvPr id="0" name=""/>
        <dsp:cNvSpPr/>
      </dsp:nvSpPr>
      <dsp:spPr>
        <a:xfrm>
          <a:off x="5648001" y="610012"/>
          <a:ext cx="4088220" cy="520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29"/>
              </a:lnTo>
              <a:lnTo>
                <a:pt x="4088220" y="261529"/>
              </a:lnTo>
              <a:lnTo>
                <a:pt x="4088220" y="520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917B5-64B4-4FEC-B0A2-A5A51C0EFA6A}">
      <dsp:nvSpPr>
        <dsp:cNvPr id="0" name=""/>
        <dsp:cNvSpPr/>
      </dsp:nvSpPr>
      <dsp:spPr>
        <a:xfrm>
          <a:off x="5648001" y="610012"/>
          <a:ext cx="319536" cy="523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701"/>
              </a:lnTo>
              <a:lnTo>
                <a:pt x="319536" y="264701"/>
              </a:lnTo>
              <a:lnTo>
                <a:pt x="319536" y="523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1DE93-CAEC-4240-8578-E515ECBEA5FC}">
      <dsp:nvSpPr>
        <dsp:cNvPr id="0" name=""/>
        <dsp:cNvSpPr/>
      </dsp:nvSpPr>
      <dsp:spPr>
        <a:xfrm>
          <a:off x="2036126" y="610012"/>
          <a:ext cx="3611874" cy="509862"/>
        </a:xfrm>
        <a:custGeom>
          <a:avLst/>
          <a:gdLst/>
          <a:ahLst/>
          <a:cxnLst/>
          <a:rect l="0" t="0" r="0" b="0"/>
          <a:pathLst>
            <a:path>
              <a:moveTo>
                <a:pt x="3611874" y="0"/>
              </a:moveTo>
              <a:lnTo>
                <a:pt x="3611874" y="251058"/>
              </a:lnTo>
              <a:lnTo>
                <a:pt x="0" y="251058"/>
              </a:lnTo>
              <a:lnTo>
                <a:pt x="0" y="509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0DDE2-3F3A-4D82-97EE-0BCCB9FE6931}">
      <dsp:nvSpPr>
        <dsp:cNvPr id="0" name=""/>
        <dsp:cNvSpPr/>
      </dsp:nvSpPr>
      <dsp:spPr>
        <a:xfrm>
          <a:off x="1991588" y="0"/>
          <a:ext cx="7312825" cy="610012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Оценка эффективности</a:t>
          </a:r>
        </a:p>
      </dsp:txBody>
      <dsp:txXfrm>
        <a:off x="1991588" y="0"/>
        <a:ext cx="7312825" cy="610012"/>
      </dsp:txXfrm>
    </dsp:sp>
    <dsp:sp modelId="{C9DB25BA-43E7-49F7-B3E5-32F0B82C3A85}">
      <dsp:nvSpPr>
        <dsp:cNvPr id="0" name=""/>
        <dsp:cNvSpPr/>
      </dsp:nvSpPr>
      <dsp:spPr>
        <a:xfrm>
          <a:off x="492585" y="1119874"/>
          <a:ext cx="3087082" cy="85126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Организационно-методический</a:t>
          </a:r>
        </a:p>
      </dsp:txBody>
      <dsp:txXfrm>
        <a:off x="492585" y="1119874"/>
        <a:ext cx="3087082" cy="851266"/>
      </dsp:txXfrm>
    </dsp:sp>
    <dsp:sp modelId="{C324A514-F052-4878-9A0B-E0D90DBCB62D}">
      <dsp:nvSpPr>
        <dsp:cNvPr id="0" name=""/>
        <dsp:cNvSpPr/>
      </dsp:nvSpPr>
      <dsp:spPr>
        <a:xfrm>
          <a:off x="4384053" y="1133517"/>
          <a:ext cx="3166966" cy="84638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prstClr val="white"/>
              </a:solidFill>
              <a:latin typeface="Tenorite"/>
              <a:ea typeface="+mn-ea"/>
              <a:cs typeface="Arial"/>
            </a:rPr>
            <a:t>Информационно-просветительский</a:t>
          </a:r>
        </a:p>
      </dsp:txBody>
      <dsp:txXfrm>
        <a:off x="4384053" y="1133517"/>
        <a:ext cx="3166966" cy="846386"/>
      </dsp:txXfrm>
    </dsp:sp>
    <dsp:sp modelId="{0286EEAD-6858-488C-B000-5CB90FACA5FC}">
      <dsp:nvSpPr>
        <dsp:cNvPr id="0" name=""/>
        <dsp:cNvSpPr/>
      </dsp:nvSpPr>
      <dsp:spPr>
        <a:xfrm>
          <a:off x="8262828" y="1130345"/>
          <a:ext cx="2946786" cy="868026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Образовательный</a:t>
          </a:r>
        </a:p>
      </dsp:txBody>
      <dsp:txXfrm>
        <a:off x="8262828" y="1130345"/>
        <a:ext cx="2946786" cy="868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8DCB03DF-958A-419E-93C9-F4DD4206164B}" type="datetime1">
              <a:rPr lang="ru-RU" smtClean="0"/>
              <a:t>07.05.2024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EAFF3A6F-DEFA-45E0-9496-BEE7C2C6F3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fld id="{C3C04E87-AB6C-43AD-B5E7-BB59ED96ADF8}" type="datetime1">
              <a:rPr lang="ru-RU" smtClean="0"/>
              <a:pPr/>
              <a:t>07.05.2024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F97DC217-DF71-1A49-B3EA-559F1F43B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997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latin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9" name="Полилиния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28" name="Полилиния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 rtlCol="0">
            <a:normAutofit/>
          </a:bodyPr>
          <a:lstStyle>
            <a:lvl1pPr marL="0" indent="0">
              <a:buNone/>
              <a:defRPr lang="ru-RU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 rtlCol="0"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Полилиния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8" name="Полилиния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rtlCol="0" anchor="b">
            <a:noAutofit/>
          </a:bodyPr>
          <a:lstStyle>
            <a:lvl1pPr algn="l">
              <a:defRPr lang="ru-RU" sz="6000" b="1">
                <a:solidFill>
                  <a:schemeClr val="bg1"/>
                </a:solidFill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ru-RU" sz="32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rtl="0"/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столбца с содержим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объек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rtlCol="0" anchor="b">
            <a:noAutofit/>
          </a:bodyPr>
          <a:lstStyle>
            <a:lvl1pPr>
              <a:defRPr lang="ru-RU" sz="4200" b="1">
                <a:solidFill>
                  <a:schemeClr val="bg1"/>
                </a:solidFill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содержимое и изображ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rtlCol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347663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2pPr>
            <a:lvl3pPr marL="6858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3pPr>
            <a:lvl4pPr marL="9144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4pPr>
            <a:lvl5pPr marL="11430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 rtlCol="0"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 lang="ru-RU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rtlCol="0" anchor="b">
            <a:noAutofit/>
          </a:bodyPr>
          <a:lstStyle>
            <a:lvl1pPr algn="l"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ru-RU" sz="2800">
                <a:latin typeface="Arial" panose="020B0604020202020204" pitchFamily="34" charset="0"/>
                <a:cs typeface="+mn-cs"/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76" r:id="rId7"/>
    <p:sldLayoutId id="2147483661" r:id="rId8"/>
    <p:sldLayoutId id="2147483666" r:id="rId9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ru-RU"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rof.shuvalova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65CC7DE-1837-401F-8DD0-A325ED9BA1A5}"/>
              </a:ext>
            </a:extLst>
          </p:cNvPr>
          <p:cNvSpPr/>
          <p:nvPr/>
        </p:nvSpPr>
        <p:spPr>
          <a:xfrm>
            <a:off x="368233" y="2742084"/>
            <a:ext cx="114555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Реализация профориентационного минимума 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в общеобразовательных организациях 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Московского района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93CF90D-16A0-49D0-8193-8257B74D20BF}"/>
              </a:ext>
            </a:extLst>
          </p:cNvPr>
          <p:cNvSpPr/>
          <p:nvPr/>
        </p:nvSpPr>
        <p:spPr>
          <a:xfrm>
            <a:off x="748486" y="5250096"/>
            <a:ext cx="69219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Шувалова Юлия Ивановна, председатель РМО организаторов профориентационной работы,</a:t>
            </a:r>
          </a:p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педагог-психолог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2D414D-F532-408E-A7EF-5611D00CC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0"/>
            <a:ext cx="5681273" cy="1615172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59C21BA-573E-4455-9B40-BD56E402F4BF}"/>
              </a:ext>
            </a:extLst>
          </p:cNvPr>
          <p:cNvSpPr/>
          <p:nvPr/>
        </p:nvSpPr>
        <p:spPr>
          <a:xfrm>
            <a:off x="1085850" y="275972"/>
            <a:ext cx="4694400" cy="1339200"/>
          </a:xfrm>
          <a:prstGeom prst="rect">
            <a:avLst/>
          </a:prstGeom>
          <a:solidFill>
            <a:srgbClr val="F0F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0571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ЦППМСП</a:t>
            </a:r>
          </a:p>
          <a:p>
            <a:r>
              <a:rPr lang="ru-RU" sz="2800" b="1" dirty="0">
                <a:solidFill>
                  <a:srgbClr val="0571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МОСКОВСКОГО РАЙОНА </a:t>
            </a:r>
          </a:p>
          <a:p>
            <a:r>
              <a:rPr lang="ru-RU" sz="2800" b="1" dirty="0">
                <a:solidFill>
                  <a:srgbClr val="0571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 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15B2722F-F49F-4A92-951F-6C1B3288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517" y="6023345"/>
            <a:ext cx="5129610" cy="671805"/>
          </a:xfrm>
        </p:spPr>
        <p:txBody>
          <a:bodyPr rtlCol="0"/>
          <a:lstStyle>
            <a:defPPr>
              <a:defRPr lang="ru-RU"/>
            </a:defPPr>
          </a:lstStyle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16 мая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39885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11" y="455170"/>
            <a:ext cx="9779183" cy="73609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3200" dirty="0">
                <a:solidFill>
                  <a:srgbClr val="373545"/>
                </a:solidFill>
              </a:rPr>
              <a:t>Реализация </a:t>
            </a:r>
            <a:r>
              <a:rPr lang="ru-RU" sz="3200" dirty="0" err="1">
                <a:solidFill>
                  <a:srgbClr val="373545"/>
                </a:solidFill>
              </a:rPr>
              <a:t>Профминимума</a:t>
            </a:r>
            <a:r>
              <a:rPr lang="ru-RU" sz="3200" dirty="0">
                <a:solidFill>
                  <a:srgbClr val="373545"/>
                </a:solidFill>
              </a:rPr>
              <a:t>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424890"/>
            <a:ext cx="10677568" cy="1192847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ru-RU"/>
            </a:defPPr>
          </a:lstStyle>
          <a:p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– это возможность создания системы работы по профессиональной ориентации* обучающихся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DCCE7B-F94C-47BC-B5B9-937018742925}"/>
              </a:ext>
            </a:extLst>
          </p:cNvPr>
          <p:cNvSpPr/>
          <p:nvPr/>
        </p:nvSpPr>
        <p:spPr>
          <a:xfrm>
            <a:off x="5034411" y="2286393"/>
            <a:ext cx="107781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урочная деятельность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внеурочная деятельность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практико-ориентированный модуль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дополнительное образование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профильные предпрофессиональные классы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профессиональное обучение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373545"/>
                </a:solidFill>
              </a:rPr>
              <a:t>взаимодействие с родителями </a:t>
            </a:r>
          </a:p>
          <a:p>
            <a:r>
              <a:rPr lang="ru-RU" sz="2400" dirty="0">
                <a:solidFill>
                  <a:srgbClr val="373545"/>
                </a:solidFill>
              </a:rPr>
              <a:t>или законными представителями</a:t>
            </a:r>
          </a:p>
        </p:txBody>
      </p:sp>
      <p:pic>
        <p:nvPicPr>
          <p:cNvPr id="7" name="Picture 2" descr="Федеральный проект «Успех каждого ребёнка» - УТПиТ">
            <a:extLst>
              <a:ext uri="{FF2B5EF4-FFF2-40B4-BE49-F238E27FC236}">
                <a16:creationId xmlns:a16="http://schemas.microsoft.com/office/drawing/2014/main" id="{ACC60C8E-453E-4114-839A-282F15039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46" y="2709543"/>
            <a:ext cx="3210390" cy="179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3A5E680-3F1C-4BF5-A5AF-3B6329457168}"/>
              </a:ext>
            </a:extLst>
          </p:cNvPr>
          <p:cNvSpPr/>
          <p:nvPr/>
        </p:nvSpPr>
        <p:spPr>
          <a:xfrm>
            <a:off x="490986" y="5451541"/>
            <a:ext cx="7353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*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Комплексная подготовка обучающихся к профессиональному    самоопределению в соответствии с их личностными качествами, интересами, способностями, состоянием здоровья, а так же с учетом потребностей развития экономики и общества 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extLst>
              <a:ext uri="{FF2B5EF4-FFF2-40B4-BE49-F238E27FC236}">
                <a16:creationId xmlns:a16="http://schemas.microsoft.com/office/drawing/2014/main" id="{F5BAB5D0-F02D-4698-A6D9-F9D2711C60C4}"/>
              </a:ext>
            </a:extLst>
          </p:cNvPr>
          <p:cNvSpPr/>
          <p:nvPr/>
        </p:nvSpPr>
        <p:spPr>
          <a:xfrm>
            <a:off x="7816740" y="4905375"/>
            <a:ext cx="2047875" cy="1952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633BD40-CA77-4031-A9FA-CF5C346AD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252744"/>
              </p:ext>
            </p:extLst>
          </p:nvPr>
        </p:nvGraphicFramePr>
        <p:xfrm>
          <a:off x="0" y="357532"/>
          <a:ext cx="11296002" cy="1998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AD42562-8100-4921-BA15-03CF1E6C9065}"/>
              </a:ext>
            </a:extLst>
          </p:cNvPr>
          <p:cNvSpPr/>
          <p:nvPr/>
        </p:nvSpPr>
        <p:spPr>
          <a:xfrm>
            <a:off x="312151" y="2218947"/>
            <a:ext cx="3514480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назначение ответственного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реализация плана мероприятий и плана профориентационной работы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сотрудничество с организациями-партнерами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работа районного методического объединения (РМО)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повышение квалификации педагогов и руководителей ГБОУ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F7025A3-7B88-427F-ADC0-8C9FAA15B798}"/>
              </a:ext>
            </a:extLst>
          </p:cNvPr>
          <p:cNvSpPr/>
          <p:nvPr/>
        </p:nvSpPr>
        <p:spPr>
          <a:xfrm>
            <a:off x="4020554" y="2572890"/>
            <a:ext cx="399010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и использование дополнительных материалов по профориентации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повышение осведомленности обучающихся о современном рынке труда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ориентированность выпускников на востребованные для государства профессии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осведомленность о пути получения профессий и трудоустройстве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охват обучающихся массовыми мероприятиями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FE354DC-420D-433E-B955-A4DA690FD8A5}"/>
              </a:ext>
            </a:extLst>
          </p:cNvPr>
          <p:cNvSpPr/>
          <p:nvPr/>
        </p:nvSpPr>
        <p:spPr>
          <a:xfrm>
            <a:off x="8010663" y="2572890"/>
            <a:ext cx="372690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элементы профориентации на уроках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участие в мероприятиях проекта «Билет в будущее»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посещение занятий ДО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посещение профессиональных проб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профильных классов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профессиональное  обучение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проведение родительских собраний и т.д.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8475159-81A3-4CCB-8354-D08CC78D41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33350" y="5972175"/>
            <a:ext cx="18097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:a16="http://schemas.microsoft.com/office/drawing/2014/main" id="{FC429AAB-1F89-4D2E-958D-74147D499B76}"/>
              </a:ext>
            </a:extLst>
          </p:cNvPr>
          <p:cNvSpPr/>
          <p:nvPr/>
        </p:nvSpPr>
        <p:spPr>
          <a:xfrm>
            <a:off x="7816740" y="4905375"/>
            <a:ext cx="2047875" cy="1952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5C4BB6E-B6BD-45C7-853F-2356B0259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966447"/>
              </p:ext>
            </p:extLst>
          </p:nvPr>
        </p:nvGraphicFramePr>
        <p:xfrm>
          <a:off x="143198" y="501643"/>
          <a:ext cx="11296002" cy="1998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1E737FA-9075-4913-986E-0665630318F5}"/>
              </a:ext>
            </a:extLst>
          </p:cNvPr>
          <p:cNvSpPr/>
          <p:nvPr/>
        </p:nvSpPr>
        <p:spPr>
          <a:xfrm>
            <a:off x="498763" y="2461542"/>
            <a:ext cx="351448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ответственного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реализация плана мероприятий и плана профориентационной работы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соглашений с организациями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участие в РМО, семинарах, конференциях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повышение квалификации педагогов и руководителей ГБОУ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B740846-B678-4F38-901F-625E43D3D720}"/>
              </a:ext>
            </a:extLst>
          </p:cNvPr>
          <p:cNvSpPr/>
          <p:nvPr/>
        </p:nvSpPr>
        <p:spPr>
          <a:xfrm>
            <a:off x="4207166" y="2815485"/>
            <a:ext cx="399010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и использование дополнительных материалов по профориентации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повышение осведомленности о современном рынке труда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поступление выпускников на востребованные для государства профессии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осведомленность о пути получения профессий и трудоустройстве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повышение охвата обучающихся массовыми мероприятиями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AFD196B-224B-43B4-AA65-2ED7EDC5C498}"/>
              </a:ext>
            </a:extLst>
          </p:cNvPr>
          <p:cNvSpPr/>
          <p:nvPr/>
        </p:nvSpPr>
        <p:spPr>
          <a:xfrm>
            <a:off x="8197275" y="2815485"/>
            <a:ext cx="372690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внедрены элементы профориентации на уроках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активное участие в мероприятиях проекта БВБ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посещение занятий ДО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посещение профессиональных проб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наличие профильных классов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профессиональное  обучение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73545"/>
                </a:solidFill>
              </a:rPr>
              <a:t>проведение родительских собраний и т.д.</a:t>
            </a:r>
          </a:p>
        </p:txBody>
      </p:sp>
    </p:spTree>
    <p:extLst>
      <p:ext uri="{BB962C8B-B14F-4D97-AF65-F5344CB8AC3E}">
        <p14:creationId xmlns:p14="http://schemas.microsoft.com/office/powerpoint/2010/main" val="359319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4BF9849E-D7C1-4F23-8128-18F8D849A705}"/>
              </a:ext>
            </a:extLst>
          </p:cNvPr>
          <p:cNvSpPr/>
          <p:nvPr/>
        </p:nvSpPr>
        <p:spPr>
          <a:xfrm>
            <a:off x="7816740" y="4905375"/>
            <a:ext cx="2047875" cy="1952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D13A918-9757-4209-B9CA-0A0E660FE639}"/>
              </a:ext>
            </a:extLst>
          </p:cNvPr>
          <p:cNvSpPr/>
          <p:nvPr/>
        </p:nvSpPr>
        <p:spPr>
          <a:xfrm>
            <a:off x="612711" y="3429000"/>
            <a:ext cx="9193764" cy="35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B039878-19E0-4878-ADD9-48647AE98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67" y="367417"/>
            <a:ext cx="5733442" cy="493297"/>
          </a:xfrm>
        </p:spPr>
        <p:txBody>
          <a:bodyPr>
            <a:normAutofit lnSpcReduction="10000"/>
          </a:bodyPr>
          <a:lstStyle/>
          <a:p>
            <a:r>
              <a:rPr lang="ru-RU" sz="3200" b="1" dirty="0">
                <a:solidFill>
                  <a:srgbClr val="373545"/>
                </a:solidFill>
                <a:ea typeface="+mj-ea"/>
                <a:cs typeface="+mj-cs"/>
              </a:rPr>
              <a:t>Оценка результативности:</a:t>
            </a:r>
          </a:p>
          <a:p>
            <a:endParaRPr lang="ru-RU" dirty="0"/>
          </a:p>
        </p:txBody>
      </p:sp>
      <p:sp>
        <p:nvSpPr>
          <p:cNvPr id="5" name="Объект 6">
            <a:extLst>
              <a:ext uri="{FF2B5EF4-FFF2-40B4-BE49-F238E27FC236}">
                <a16:creationId xmlns:a16="http://schemas.microsoft.com/office/drawing/2014/main" id="{59008373-78B2-4280-B7B0-D2DA8B6E4D0D}"/>
              </a:ext>
            </a:extLst>
          </p:cNvPr>
          <p:cNvSpPr txBox="1">
            <a:spLocks/>
          </p:cNvSpPr>
          <p:nvPr/>
        </p:nvSpPr>
        <p:spPr>
          <a:xfrm>
            <a:off x="597936" y="1001656"/>
            <a:ext cx="11750739" cy="4642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ru-RU"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ru-RU"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ru-RU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ru-RU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повышение успеваемости по предметам в профильной направленности;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выявление предпочтений в области профессиональной ориентации;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наличие адресных рекомендаций (по ГБОУ, району в целом);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успешность зачисления в ПОО в соответствии с выбранным профилем;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увеличение доли лиц, поступивших в образовательные организации по инженерно-техническим специальностям;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формирование профильных классов в образовательных организациях;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сопровождение профессионального самоопределения обучающихся (в том числе обучающихся с ОВЗ)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увеличение доли лиц, поступивших в ПОО по техническим специальностям и образовательным программам подготовки квалифицированных рабочих;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400" dirty="0">
                <a:latin typeface="+mn-lt"/>
              </a:rPr>
              <a:t>повышение степени вовлеченности родительской общественности в процесс профессионального самоопределения обучающихся;</a:t>
            </a:r>
          </a:p>
        </p:txBody>
      </p:sp>
    </p:spTree>
    <p:extLst>
      <p:ext uri="{BB962C8B-B14F-4D97-AF65-F5344CB8AC3E}">
        <p14:creationId xmlns:p14="http://schemas.microsoft.com/office/powerpoint/2010/main" val="295194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3F6CFAE-D52C-4D73-A1D0-B5060CAF4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253" y="1573438"/>
            <a:ext cx="1855562" cy="1855562"/>
          </a:xfrm>
          <a:prstGeom prst="rect">
            <a:avLst/>
          </a:prstGeom>
        </p:spPr>
      </p:pic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73F77DF0-5E20-4ECD-A198-A9D4D1429A41}"/>
              </a:ext>
            </a:extLst>
          </p:cNvPr>
          <p:cNvSpPr txBox="1">
            <a:spLocks/>
          </p:cNvSpPr>
          <p:nvPr/>
        </p:nvSpPr>
        <p:spPr>
          <a:xfrm>
            <a:off x="3062291" y="1705519"/>
            <a:ext cx="6438122" cy="1166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ru-RU"/>
            </a:defPPr>
            <a:lvl1pPr>
              <a:lnSpc>
                <a:spcPct val="80000"/>
              </a:lnSpc>
              <a:spcBef>
                <a:spcPct val="0"/>
              </a:spcBef>
              <a:buNone/>
              <a:defRPr sz="24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373545"/>
                </a:solidFill>
              </a:rPr>
              <a:t>Официальный сайт </a:t>
            </a:r>
          </a:p>
          <a:p>
            <a:r>
              <a:rPr lang="ru-RU" dirty="0">
                <a:solidFill>
                  <a:srgbClr val="373545"/>
                </a:solidFill>
              </a:rPr>
              <a:t>ГБУ ЦППМСП Московского района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DD89C0DA-FC9D-4781-AAEC-0590E10295C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703" r="5703"/>
          <a:stretch>
            <a:fillRect/>
          </a:stretch>
        </p:blipFill>
        <p:spPr>
          <a:xfrm>
            <a:off x="8204451" y="1094022"/>
            <a:ext cx="3145536" cy="251200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FD13CF6-B725-4572-812C-BDEFFDC7E454}"/>
              </a:ext>
            </a:extLst>
          </p:cNvPr>
          <p:cNvSpPr/>
          <p:nvPr/>
        </p:nvSpPr>
        <p:spPr>
          <a:xfrm>
            <a:off x="6634577" y="5356356"/>
            <a:ext cx="47154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Шувалова Юлия Ивановна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3C8E19F-A67A-4109-B848-D7F354054549}"/>
              </a:ext>
            </a:extLst>
          </p:cNvPr>
          <p:cNvSpPr/>
          <p:nvPr/>
        </p:nvSpPr>
        <p:spPr>
          <a:xfrm>
            <a:off x="6759351" y="4418687"/>
            <a:ext cx="4325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7354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prof.shuvalova@gmail.com</a:t>
            </a:r>
            <a:r>
              <a:rPr lang="en-US" sz="2800" b="1" dirty="0">
                <a:solidFill>
                  <a:srgbClr val="373545"/>
                </a:solidFill>
              </a:rPr>
              <a:t> </a:t>
            </a:r>
            <a:endParaRPr lang="ru-RU" sz="2800" b="1" dirty="0">
              <a:solidFill>
                <a:srgbClr val="373545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40D61C-5447-4D4F-8A16-17976596313B}"/>
              </a:ext>
            </a:extLst>
          </p:cNvPr>
          <p:cNvSpPr/>
          <p:nvPr/>
        </p:nvSpPr>
        <p:spPr>
          <a:xfrm>
            <a:off x="7553889" y="4844327"/>
            <a:ext cx="3380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73545"/>
                </a:solidFill>
              </a:rPr>
              <a:t>тел. </a:t>
            </a:r>
            <a:r>
              <a:rPr lang="en-US" sz="2800" b="1" dirty="0">
                <a:solidFill>
                  <a:srgbClr val="373545"/>
                </a:solidFill>
              </a:rPr>
              <a:t>+7 965 008 29 70</a:t>
            </a:r>
            <a:endParaRPr lang="ru-RU" sz="2800" b="1" dirty="0">
              <a:solidFill>
                <a:srgbClr val="3735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theme/theme1.xml><?xml version="1.0" encoding="utf-8"?>
<a:theme xmlns:a="http://schemas.openxmlformats.org/drawingml/2006/main" name="Пользовательская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75">
      <a:majorFont>
        <a:latin typeface="Tenorite"/>
        <a:ea typeface=""/>
        <a:cs typeface="Arial"/>
      </a:majorFont>
      <a:minorFont>
        <a:latin typeface="Tenorit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E52C7A-8834-4F18-859F-7167A187E138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230e9df3-be65-4c73-a93b-d1236ebd677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71af3243-3dd4-4a8d-8c0d-dd76da1f02a5"/>
    <ds:schemaRef ds:uri="http://schemas.microsoft.com/sharepoint/v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31D3D4E-040D-4F59-9215-B1F04B81B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7188B1-CB43-4216-A332-EE7733BC22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Широкоэкранный</PresentationFormat>
  <Paragraphs>82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Tenorite</vt:lpstr>
      <vt:lpstr>Times New Roman</vt:lpstr>
      <vt:lpstr>Wingdings</vt:lpstr>
      <vt:lpstr>Пользовательская</vt:lpstr>
      <vt:lpstr>16 мая 2024 года</vt:lpstr>
      <vt:lpstr>Реализация Профминимума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2023-12-12T16:04:07Z</dcterms:created>
  <dcterms:modified xsi:type="dcterms:W3CDTF">2024-05-07T14:51:11Z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